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1.xml.rels" ContentType="application/vnd.openxmlformats-package.relationships+xml"/>
  <Override PartName="/ppt/slideMasters/_rels/slideMaster5.xml.rels" ContentType="application/vnd.openxmlformats-package.relationships+xml"/>
  <Override PartName="/ppt/slideMasters/_rels/slideMaster10.xml.rels" ContentType="application/vnd.openxmlformats-package.relationships+xml"/>
  <Override PartName="/ppt/slideMasters/_rels/slideMaster4.xml.rels" ContentType="application/vnd.openxmlformats-package.relationships+xml"/>
  <Override PartName="/ppt/slideMasters/_rels/slideMaster9.xml.rels" ContentType="application/vnd.openxmlformats-package.relationships+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1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6.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_rels/presentation.xml.rels" ContentType="application/vnd.openxmlformats-package.relationships+xml"/>
  <Override PartName="/ppt/media/image1.wmf" ContentType="image/x-wmf"/>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Lst>
  <p:sldIdLst>
    <p:sldId id="256" r:id="rId13"/>
    <p:sldId id="257" r:id="rId14"/>
    <p:sldId id="258" r:id="rId15"/>
    <p:sldId id="259" r:id="rId16"/>
    <p:sldId id="260" r:id="rId17"/>
    <p:sldId id="261" r:id="rId18"/>
    <p:sldId id="262" r:id="rId19"/>
    <p:sldId id="263" r:id="rId20"/>
    <p:sldId id="264" r:id="rId21"/>
  </p:sldIdLst>
  <p:sldSz cx="12192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 Target="slides/slide1.xml"/><Relationship Id="rId14" Type="http://schemas.openxmlformats.org/officeDocument/2006/relationships/slide" Target="slides/slide2.xml"/><Relationship Id="rId15" Type="http://schemas.openxmlformats.org/officeDocument/2006/relationships/slide" Target="slides/slide3.xml"/><Relationship Id="rId16" Type="http://schemas.openxmlformats.org/officeDocument/2006/relationships/slide" Target="slides/slide4.xml"/><Relationship Id="rId17" Type="http://schemas.openxmlformats.org/officeDocument/2006/relationships/slide" Target="slides/slide5.xml"/><Relationship Id="rId18" Type="http://schemas.openxmlformats.org/officeDocument/2006/relationships/slide" Target="slides/slide6.xml"/><Relationship Id="rId19" Type="http://schemas.openxmlformats.org/officeDocument/2006/relationships/slide" Target="slides/slide7.xml"/><Relationship Id="rId20" Type="http://schemas.openxmlformats.org/officeDocument/2006/relationships/slide" Target="slides/slide8.xml"/><Relationship Id="rId21" Type="http://schemas.openxmlformats.org/officeDocument/2006/relationships/slide" Target="slides/slide9.xml"/><Relationship Id="rId2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elfoli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de-DE" sz="1800" spc="-1" strike="noStrike">
              <a:solidFill>
                <a:schemeClr val="dk1"/>
              </a:solidFill>
              <a:latin typeface="Calibri"/>
            </a:endParaRPr>
          </a:p>
        </p:txBody>
      </p:sp>
      <p:sp>
        <p:nvSpPr>
          <p:cNvPr id="6" name="PlaceHolder 2"/>
          <p:cNvSpPr>
            <a:spLocks noGrp="1"/>
          </p:cNvSpPr>
          <p:nvPr>
            <p:ph type="subTitle"/>
          </p:nvPr>
        </p:nvSpPr>
        <p:spPr>
          <a:xfrm>
            <a:off x="838080" y="1825560"/>
            <a:ext cx="10515240" cy="4350960"/>
          </a:xfrm>
          <a:prstGeom prst="rect">
            <a:avLst/>
          </a:prstGeom>
          <a:noFill/>
          <a:ln w="0">
            <a:noFill/>
          </a:ln>
        </p:spPr>
        <p:txBody>
          <a:bodyPr lIns="0" rIns="0" tIns="0" bIns="0" anchor="ctr">
            <a:noAutofit/>
          </a:bodyPr>
          <a:p>
            <a:pPr indent="0" algn="ctr">
              <a:buNone/>
            </a:pPr>
            <a:endParaRPr b="0" lang="de-DE"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DA66CF3B-C03F-479A-A321-0B0520FED051}" type="slidenum">
              <a:t>&lt;#&gt;</a:t>
            </a:fld>
          </a:p>
        </p:txBody>
      </p:sp>
      <p:sp>
        <p:nvSpPr>
          <p:cNvPr id="6" name="PlaceHolder 5"/>
          <p:cNvSpPr>
            <a:spLocks noGrp="1"/>
          </p:cNvSpPr>
          <p:nvPr>
            <p:ph type="dt" idx="1"/>
          </p:nvPr>
        </p:nvSpPr>
        <p:spPr/>
        <p:txBody>
          <a:bodyPr/>
          <a:p>
            <a:r>
              <a:rPr lang="de-DE"/>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Inhalt mit Überschrift">
    <p:spTree>
      <p:nvGrpSpPr>
        <p:cNvPr id="1" name=""/>
        <p:cNvGrpSpPr/>
        <p:nvPr/>
      </p:nvGrpSpPr>
      <p:grpSpPr>
        <a:xfrm>
          <a:off x="0" y="0"/>
          <a:ext cx="0" cy="0"/>
          <a:chOff x="0" y="0"/>
          <a:chExt cx="0" cy="0"/>
        </a:xfrm>
      </p:grpSpPr>
      <p:sp>
        <p:nvSpPr>
          <p:cNvPr id="2" name="PlaceHolder 1"/>
          <p:cNvSpPr>
            <a:spLocks noGrp="1"/>
          </p:cNvSpPr>
          <p:nvPr>
            <p:ph type="ftr" idx="29"/>
          </p:nvPr>
        </p:nvSpPr>
        <p:spPr/>
        <p:txBody>
          <a:bodyPr/>
          <a:p>
            <a:r>
              <a:t>Footer</a:t>
            </a:r>
          </a:p>
        </p:txBody>
      </p:sp>
      <p:sp>
        <p:nvSpPr>
          <p:cNvPr id="3" name="PlaceHolder 2"/>
          <p:cNvSpPr>
            <a:spLocks noGrp="1"/>
          </p:cNvSpPr>
          <p:nvPr>
            <p:ph type="sldNum" idx="30"/>
          </p:nvPr>
        </p:nvSpPr>
        <p:spPr/>
        <p:txBody>
          <a:bodyPr/>
          <a:p>
            <a:fld id="{07E5B156-F23F-4A12-8FD9-FF65DF746C55}" type="slidenum">
              <a:t>&lt;#&gt;</a:t>
            </a:fld>
          </a:p>
        </p:txBody>
      </p:sp>
      <p:sp>
        <p:nvSpPr>
          <p:cNvPr id="4" name="PlaceHolder 3"/>
          <p:cNvSpPr>
            <a:spLocks noGrp="1"/>
          </p:cNvSpPr>
          <p:nvPr>
            <p:ph type="dt" idx="28"/>
          </p:nvPr>
        </p:nvSpPr>
        <p:spPr/>
        <p:txBody>
          <a:bodyPr/>
          <a:p>
            <a:r>
              <a:rPr lang="de-DE"/>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ild mit Überschrift">
    <p:spTree>
      <p:nvGrpSpPr>
        <p:cNvPr id="1" name=""/>
        <p:cNvGrpSpPr/>
        <p:nvPr/>
      </p:nvGrpSpPr>
      <p:grpSpPr>
        <a:xfrm>
          <a:off x="0" y="0"/>
          <a:ext cx="0" cy="0"/>
          <a:chOff x="0" y="0"/>
          <a:chExt cx="0" cy="0"/>
        </a:xfrm>
      </p:grpSpPr>
      <p:sp>
        <p:nvSpPr>
          <p:cNvPr id="2" name="PlaceHolder 1"/>
          <p:cNvSpPr>
            <a:spLocks noGrp="1"/>
          </p:cNvSpPr>
          <p:nvPr>
            <p:ph type="ftr" idx="32"/>
          </p:nvPr>
        </p:nvSpPr>
        <p:spPr/>
        <p:txBody>
          <a:bodyPr/>
          <a:p>
            <a:r>
              <a:t>Footer</a:t>
            </a:r>
          </a:p>
        </p:txBody>
      </p:sp>
      <p:sp>
        <p:nvSpPr>
          <p:cNvPr id="3" name="PlaceHolder 2"/>
          <p:cNvSpPr>
            <a:spLocks noGrp="1"/>
          </p:cNvSpPr>
          <p:nvPr>
            <p:ph type="sldNum" idx="33"/>
          </p:nvPr>
        </p:nvSpPr>
        <p:spPr/>
        <p:txBody>
          <a:bodyPr/>
          <a:p>
            <a:fld id="{A7CD396A-4EF5-4C20-B162-A0F035D4815C}" type="slidenum">
              <a:t>&lt;#&gt;</a:t>
            </a:fld>
          </a:p>
        </p:txBody>
      </p:sp>
      <p:sp>
        <p:nvSpPr>
          <p:cNvPr id="4" name="PlaceHolder 3"/>
          <p:cNvSpPr>
            <a:spLocks noGrp="1"/>
          </p:cNvSpPr>
          <p:nvPr>
            <p:ph type="dt" idx="31"/>
          </p:nvPr>
        </p:nvSpPr>
        <p:spPr/>
        <p:txBody>
          <a:bodyPr/>
          <a:p>
            <a:r>
              <a:rPr lang="de-DE"/>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Titel und vertikaler Text">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6CACD10F-72E7-4126-AA20-2447F0EB80A3}" type="slidenum">
              <a:t>&lt;#&gt;</a:t>
            </a:fld>
          </a:p>
        </p:txBody>
      </p:sp>
      <p:sp>
        <p:nvSpPr>
          <p:cNvPr id="4" name="PlaceHolder 3"/>
          <p:cNvSpPr>
            <a:spLocks noGrp="1"/>
          </p:cNvSpPr>
          <p:nvPr>
            <p:ph type="dt" idx="4"/>
          </p:nvPr>
        </p:nvSpPr>
        <p:spPr/>
        <p:txBody>
          <a:bodyPr/>
          <a:p>
            <a:r>
              <a:rPr lang="de-DE"/>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Vertikaler Titel und Text">
    <p:spTree>
      <p:nvGrpSpPr>
        <p:cNvPr id="1" name=""/>
        <p:cNvGrpSpPr/>
        <p:nvPr/>
      </p:nvGrpSpPr>
      <p:grpSpPr>
        <a:xfrm>
          <a:off x="0" y="0"/>
          <a:ext cx="0" cy="0"/>
          <a:chOff x="0" y="0"/>
          <a:chExt cx="0" cy="0"/>
        </a:xfrm>
      </p:grpSpPr>
      <p:sp>
        <p:nvSpPr>
          <p:cNvPr id="2" name="PlaceHolder 1"/>
          <p:cNvSpPr>
            <a:spLocks noGrp="1"/>
          </p:cNvSpPr>
          <p:nvPr>
            <p:ph type="ftr" idx="8"/>
          </p:nvPr>
        </p:nvSpPr>
        <p:spPr/>
        <p:txBody>
          <a:bodyPr/>
          <a:p>
            <a:r>
              <a:t>Footer</a:t>
            </a:r>
          </a:p>
        </p:txBody>
      </p:sp>
      <p:sp>
        <p:nvSpPr>
          <p:cNvPr id="3" name="PlaceHolder 2"/>
          <p:cNvSpPr>
            <a:spLocks noGrp="1"/>
          </p:cNvSpPr>
          <p:nvPr>
            <p:ph type="sldNum" idx="9"/>
          </p:nvPr>
        </p:nvSpPr>
        <p:spPr/>
        <p:txBody>
          <a:bodyPr/>
          <a:p>
            <a:fld id="{B0F08332-E9A0-4E7F-BE91-EA599E8E6591}" type="slidenum">
              <a:t>&lt;#&gt;</a:t>
            </a:fld>
          </a:p>
        </p:txBody>
      </p:sp>
      <p:sp>
        <p:nvSpPr>
          <p:cNvPr id="4" name="PlaceHolder 3"/>
          <p:cNvSpPr>
            <a:spLocks noGrp="1"/>
          </p:cNvSpPr>
          <p:nvPr>
            <p:ph type="dt" idx="7"/>
          </p:nvPr>
        </p:nvSpPr>
        <p:spPr/>
        <p:txBody>
          <a:bodyPr/>
          <a:p>
            <a:r>
              <a:rPr lang="de-DE"/>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el und Inhal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de-DE" sz="1800" spc="-1" strike="noStrike">
              <a:solidFill>
                <a:schemeClr val="dk1"/>
              </a:solidFill>
              <a:latin typeface="Calibri"/>
            </a:endParaRPr>
          </a:p>
        </p:txBody>
      </p:sp>
      <p:sp>
        <p:nvSpPr>
          <p:cNvPr id="23" name="PlaceHolder 2"/>
          <p:cNvSpPr>
            <a:spLocks noGrp="1"/>
          </p:cNvSpPr>
          <p:nvPr>
            <p:ph/>
          </p:nvPr>
        </p:nvSpPr>
        <p:spPr>
          <a:xfrm>
            <a:off x="838080" y="1825560"/>
            <a:ext cx="10515240" cy="4350960"/>
          </a:xfrm>
          <a:prstGeom prst="rect">
            <a:avLst/>
          </a:prstGeom>
          <a:noFill/>
          <a:ln w="0">
            <a:noFill/>
          </a:ln>
        </p:spPr>
        <p:txBody>
          <a:bodyPr lIns="0" rIns="0" tIns="0" bIns="0" anchor="t">
            <a:normAutofit/>
          </a:bodyPr>
          <a:p>
            <a:pPr indent="0">
              <a:lnSpc>
                <a:spcPct val="90000"/>
              </a:lnSpc>
              <a:spcBef>
                <a:spcPts val="1417"/>
              </a:spcBef>
              <a:buNone/>
            </a:pPr>
            <a:endParaRPr b="0" lang="de-DE" sz="2800" spc="-1" strike="noStrike">
              <a:solidFill>
                <a:schemeClr val="dk1"/>
              </a:solidFill>
              <a:latin typeface="Calibri"/>
            </a:endParaRPr>
          </a:p>
        </p:txBody>
      </p:sp>
      <p:sp>
        <p:nvSpPr>
          <p:cNvPr id="4" name="PlaceHolder 3"/>
          <p:cNvSpPr>
            <a:spLocks noGrp="1"/>
          </p:cNvSpPr>
          <p:nvPr>
            <p:ph type="ftr" idx="11"/>
          </p:nvPr>
        </p:nvSpPr>
        <p:spPr/>
        <p:txBody>
          <a:bodyPr/>
          <a:p>
            <a:r>
              <a:t>Footer</a:t>
            </a:r>
          </a:p>
        </p:txBody>
      </p:sp>
      <p:sp>
        <p:nvSpPr>
          <p:cNvPr id="5" name="PlaceHolder 4"/>
          <p:cNvSpPr>
            <a:spLocks noGrp="1"/>
          </p:cNvSpPr>
          <p:nvPr>
            <p:ph type="sldNum" idx="12"/>
          </p:nvPr>
        </p:nvSpPr>
        <p:spPr/>
        <p:txBody>
          <a:bodyPr/>
          <a:p>
            <a:fld id="{79AB8D19-AC69-4E1C-B45D-00BFB5D6BDC4}" type="slidenum">
              <a:t>&lt;#&gt;</a:t>
            </a:fld>
          </a:p>
        </p:txBody>
      </p:sp>
      <p:sp>
        <p:nvSpPr>
          <p:cNvPr id="6" name="PlaceHolder 5"/>
          <p:cNvSpPr>
            <a:spLocks noGrp="1"/>
          </p:cNvSpPr>
          <p:nvPr>
            <p:ph type="dt" idx="10"/>
          </p:nvPr>
        </p:nvSpPr>
        <p:spPr/>
        <p:txBody>
          <a:bodyPr/>
          <a:p>
            <a:r>
              <a:rPr lang="de-DE"/>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Abschnitts-&#10;überschrift">
    <p:spTree>
      <p:nvGrpSpPr>
        <p:cNvPr id="1" name=""/>
        <p:cNvGrpSpPr/>
        <p:nvPr/>
      </p:nvGrpSpPr>
      <p:grpSpPr>
        <a:xfrm>
          <a:off x="0" y="0"/>
          <a:ext cx="0" cy="0"/>
          <a:chOff x="0" y="0"/>
          <a:chExt cx="0" cy="0"/>
        </a:xfrm>
      </p:grpSpPr>
      <p:sp>
        <p:nvSpPr>
          <p:cNvPr id="2" name="PlaceHolder 1"/>
          <p:cNvSpPr>
            <a:spLocks noGrp="1"/>
          </p:cNvSpPr>
          <p:nvPr>
            <p:ph type="ftr" idx="14"/>
          </p:nvPr>
        </p:nvSpPr>
        <p:spPr/>
        <p:txBody>
          <a:bodyPr/>
          <a:p>
            <a:r>
              <a:t>Footer</a:t>
            </a:r>
          </a:p>
        </p:txBody>
      </p:sp>
      <p:sp>
        <p:nvSpPr>
          <p:cNvPr id="3" name="PlaceHolder 2"/>
          <p:cNvSpPr>
            <a:spLocks noGrp="1"/>
          </p:cNvSpPr>
          <p:nvPr>
            <p:ph type="sldNum" idx="15"/>
          </p:nvPr>
        </p:nvSpPr>
        <p:spPr/>
        <p:txBody>
          <a:bodyPr/>
          <a:p>
            <a:fld id="{A9413535-5588-497D-8DD3-32910E20B0C7}" type="slidenum">
              <a:t>&lt;#&gt;</a:t>
            </a:fld>
          </a:p>
        </p:txBody>
      </p:sp>
      <p:sp>
        <p:nvSpPr>
          <p:cNvPr id="4" name="PlaceHolder 3"/>
          <p:cNvSpPr>
            <a:spLocks noGrp="1"/>
          </p:cNvSpPr>
          <p:nvPr>
            <p:ph type="dt" idx="13"/>
          </p:nvPr>
        </p:nvSpPr>
        <p:spPr/>
        <p:txBody>
          <a:bodyPr/>
          <a:p>
            <a:r>
              <a:rPr lang="de-DE"/>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Zwei Inhalte">
    <p:spTree>
      <p:nvGrpSpPr>
        <p:cNvPr id="1" name=""/>
        <p:cNvGrpSpPr/>
        <p:nvPr/>
      </p:nvGrpSpPr>
      <p:grpSpPr>
        <a:xfrm>
          <a:off x="0" y="0"/>
          <a:ext cx="0" cy="0"/>
          <a:chOff x="0" y="0"/>
          <a:chExt cx="0" cy="0"/>
        </a:xfrm>
      </p:grpSpPr>
      <p:sp>
        <p:nvSpPr>
          <p:cNvPr id="35"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de-DE" sz="1800" spc="-1" strike="noStrike">
              <a:solidFill>
                <a:schemeClr val="dk1"/>
              </a:solidFill>
              <a:latin typeface="Calibri"/>
            </a:endParaRPr>
          </a:p>
        </p:txBody>
      </p:sp>
      <p:sp>
        <p:nvSpPr>
          <p:cNvPr id="36" name="PlaceHolder 2"/>
          <p:cNvSpPr>
            <a:spLocks noGrp="1"/>
          </p:cNvSpPr>
          <p:nvPr>
            <p:ph/>
          </p:nvPr>
        </p:nvSpPr>
        <p:spPr>
          <a:xfrm>
            <a:off x="838080" y="1825560"/>
            <a:ext cx="5131080" cy="4350960"/>
          </a:xfrm>
          <a:prstGeom prst="rect">
            <a:avLst/>
          </a:prstGeom>
          <a:noFill/>
          <a:ln w="0">
            <a:noFill/>
          </a:ln>
        </p:spPr>
        <p:txBody>
          <a:bodyPr lIns="0" rIns="0" tIns="0" bIns="0" anchor="t">
            <a:normAutofit/>
          </a:bodyPr>
          <a:p>
            <a:pPr indent="0">
              <a:lnSpc>
                <a:spcPct val="90000"/>
              </a:lnSpc>
              <a:spcBef>
                <a:spcPts val="1417"/>
              </a:spcBef>
              <a:buNone/>
            </a:pPr>
            <a:endParaRPr b="0" lang="de-DE" sz="2800" spc="-1" strike="noStrike">
              <a:solidFill>
                <a:schemeClr val="dk1"/>
              </a:solidFill>
              <a:latin typeface="Calibri"/>
            </a:endParaRPr>
          </a:p>
        </p:txBody>
      </p:sp>
      <p:sp>
        <p:nvSpPr>
          <p:cNvPr id="37" name="PlaceHolder 3"/>
          <p:cNvSpPr>
            <a:spLocks noGrp="1"/>
          </p:cNvSpPr>
          <p:nvPr>
            <p:ph/>
          </p:nvPr>
        </p:nvSpPr>
        <p:spPr>
          <a:xfrm>
            <a:off x="6226200" y="1825560"/>
            <a:ext cx="5131080" cy="4350960"/>
          </a:xfrm>
          <a:prstGeom prst="rect">
            <a:avLst/>
          </a:prstGeom>
          <a:noFill/>
          <a:ln w="0">
            <a:noFill/>
          </a:ln>
        </p:spPr>
        <p:txBody>
          <a:bodyPr lIns="0" rIns="0" tIns="0" bIns="0" anchor="t">
            <a:normAutofit/>
          </a:bodyPr>
          <a:p>
            <a:pPr indent="0">
              <a:lnSpc>
                <a:spcPct val="90000"/>
              </a:lnSpc>
              <a:spcBef>
                <a:spcPts val="1417"/>
              </a:spcBef>
              <a:buNone/>
            </a:pPr>
            <a:endParaRPr b="0" lang="de-DE" sz="2800" spc="-1" strike="noStrike">
              <a:solidFill>
                <a:schemeClr val="dk1"/>
              </a:solidFill>
              <a:latin typeface="Calibri"/>
            </a:endParaRPr>
          </a:p>
        </p:txBody>
      </p:sp>
      <p:sp>
        <p:nvSpPr>
          <p:cNvPr id="5" name="PlaceHolder 4"/>
          <p:cNvSpPr>
            <a:spLocks noGrp="1"/>
          </p:cNvSpPr>
          <p:nvPr>
            <p:ph type="ftr" idx="17"/>
          </p:nvPr>
        </p:nvSpPr>
        <p:spPr/>
        <p:txBody>
          <a:bodyPr/>
          <a:p>
            <a:r>
              <a:t>Footer</a:t>
            </a:r>
          </a:p>
        </p:txBody>
      </p:sp>
      <p:sp>
        <p:nvSpPr>
          <p:cNvPr id="6" name="PlaceHolder 5"/>
          <p:cNvSpPr>
            <a:spLocks noGrp="1"/>
          </p:cNvSpPr>
          <p:nvPr>
            <p:ph type="sldNum" idx="18"/>
          </p:nvPr>
        </p:nvSpPr>
        <p:spPr/>
        <p:txBody>
          <a:bodyPr/>
          <a:p>
            <a:fld id="{02358E4D-443C-418C-81EA-06BA38DC1AAE}" type="slidenum">
              <a:t>&lt;#&gt;</a:t>
            </a:fld>
          </a:p>
        </p:txBody>
      </p:sp>
      <p:sp>
        <p:nvSpPr>
          <p:cNvPr id="7" name="PlaceHolder 6"/>
          <p:cNvSpPr>
            <a:spLocks noGrp="1"/>
          </p:cNvSpPr>
          <p:nvPr>
            <p:ph type="dt" idx="16"/>
          </p:nvPr>
        </p:nvSpPr>
        <p:spPr/>
        <p:txBody>
          <a:bodyPr/>
          <a:p>
            <a:r>
              <a:rPr lang="de-DE"/>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Vergleich">
    <p:spTree>
      <p:nvGrpSpPr>
        <p:cNvPr id="1" name=""/>
        <p:cNvGrpSpPr/>
        <p:nvPr/>
      </p:nvGrpSpPr>
      <p:grpSpPr>
        <a:xfrm>
          <a:off x="0" y="0"/>
          <a:ext cx="0" cy="0"/>
          <a:chOff x="0" y="0"/>
          <a:chExt cx="0" cy="0"/>
        </a:xfrm>
      </p:grpSpPr>
      <p:sp>
        <p:nvSpPr>
          <p:cNvPr id="2" name="PlaceHolder 1"/>
          <p:cNvSpPr>
            <a:spLocks noGrp="1"/>
          </p:cNvSpPr>
          <p:nvPr>
            <p:ph type="ftr" idx="20"/>
          </p:nvPr>
        </p:nvSpPr>
        <p:spPr/>
        <p:txBody>
          <a:bodyPr/>
          <a:p>
            <a:r>
              <a:t>Footer</a:t>
            </a:r>
          </a:p>
        </p:txBody>
      </p:sp>
      <p:sp>
        <p:nvSpPr>
          <p:cNvPr id="3" name="PlaceHolder 2"/>
          <p:cNvSpPr>
            <a:spLocks noGrp="1"/>
          </p:cNvSpPr>
          <p:nvPr>
            <p:ph type="sldNum" idx="21"/>
          </p:nvPr>
        </p:nvSpPr>
        <p:spPr/>
        <p:txBody>
          <a:bodyPr/>
          <a:p>
            <a:fld id="{CF05193F-F9BE-40A7-A417-02247D05E87B}" type="slidenum">
              <a:t>&lt;#&gt;</a:t>
            </a:fld>
          </a:p>
        </p:txBody>
      </p:sp>
      <p:sp>
        <p:nvSpPr>
          <p:cNvPr id="4" name="PlaceHolder 3"/>
          <p:cNvSpPr>
            <a:spLocks noGrp="1"/>
          </p:cNvSpPr>
          <p:nvPr>
            <p:ph type="dt" idx="19"/>
          </p:nvPr>
        </p:nvSpPr>
        <p:spPr/>
        <p:txBody>
          <a:bodyPr/>
          <a:p>
            <a:r>
              <a:rPr lang="de-DE"/>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Nur Titel">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de-DE" sz="1800" spc="-1" strike="noStrike">
              <a:solidFill>
                <a:schemeClr val="dk1"/>
              </a:solidFill>
              <a:latin typeface="Calibri"/>
            </a:endParaRPr>
          </a:p>
        </p:txBody>
      </p:sp>
      <p:sp>
        <p:nvSpPr>
          <p:cNvPr id="3" name="PlaceHolder 2"/>
          <p:cNvSpPr>
            <a:spLocks noGrp="1"/>
          </p:cNvSpPr>
          <p:nvPr>
            <p:ph type="ftr" idx="23"/>
          </p:nvPr>
        </p:nvSpPr>
        <p:spPr/>
        <p:txBody>
          <a:bodyPr/>
          <a:p>
            <a:r>
              <a:t>Footer</a:t>
            </a:r>
          </a:p>
        </p:txBody>
      </p:sp>
      <p:sp>
        <p:nvSpPr>
          <p:cNvPr id="4" name="PlaceHolder 3"/>
          <p:cNvSpPr>
            <a:spLocks noGrp="1"/>
          </p:cNvSpPr>
          <p:nvPr>
            <p:ph type="sldNum" idx="24"/>
          </p:nvPr>
        </p:nvSpPr>
        <p:spPr/>
        <p:txBody>
          <a:bodyPr/>
          <a:p>
            <a:fld id="{C1EDC2B4-E4FF-4EF6-A223-662D76AAEA85}" type="slidenum">
              <a:t>&lt;#&gt;</a:t>
            </a:fld>
          </a:p>
        </p:txBody>
      </p:sp>
      <p:sp>
        <p:nvSpPr>
          <p:cNvPr id="5" name="PlaceHolder 4"/>
          <p:cNvSpPr>
            <a:spLocks noGrp="1"/>
          </p:cNvSpPr>
          <p:nvPr>
            <p:ph type="dt" idx="22"/>
          </p:nvPr>
        </p:nvSpPr>
        <p:spPr/>
        <p:txBody>
          <a:bodyPr/>
          <a:p>
            <a:r>
              <a:rPr lang="de-DE"/>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Leer">
    <p:spTree>
      <p:nvGrpSpPr>
        <p:cNvPr id="1" name=""/>
        <p:cNvGrpSpPr/>
        <p:nvPr/>
      </p:nvGrpSpPr>
      <p:grpSpPr>
        <a:xfrm>
          <a:off x="0" y="0"/>
          <a:ext cx="0" cy="0"/>
          <a:chOff x="0" y="0"/>
          <a:chExt cx="0" cy="0"/>
        </a:xfrm>
      </p:grpSpPr>
      <p:sp>
        <p:nvSpPr>
          <p:cNvPr id="2" name="PlaceHolder 1"/>
          <p:cNvSpPr>
            <a:spLocks noGrp="1"/>
          </p:cNvSpPr>
          <p:nvPr>
            <p:ph type="ftr" idx="26"/>
          </p:nvPr>
        </p:nvSpPr>
        <p:spPr/>
        <p:txBody>
          <a:bodyPr/>
          <a:p>
            <a:r>
              <a:t>Footer</a:t>
            </a:r>
          </a:p>
        </p:txBody>
      </p:sp>
      <p:sp>
        <p:nvSpPr>
          <p:cNvPr id="3" name="PlaceHolder 2"/>
          <p:cNvSpPr>
            <a:spLocks noGrp="1"/>
          </p:cNvSpPr>
          <p:nvPr>
            <p:ph type="sldNum" idx="27"/>
          </p:nvPr>
        </p:nvSpPr>
        <p:spPr/>
        <p:txBody>
          <a:bodyPr/>
          <a:p>
            <a:fld id="{8E64D0E1-554B-4D82-ABC5-8C4CABA3FEBB}" type="slidenum">
              <a:t>&lt;#&gt;</a:t>
            </a:fld>
          </a:p>
        </p:txBody>
      </p:sp>
      <p:sp>
        <p:nvSpPr>
          <p:cNvPr id="4" name="PlaceHolder 3"/>
          <p:cNvSpPr>
            <a:spLocks noGrp="1"/>
          </p:cNvSpPr>
          <p:nvPr>
            <p:ph type="dt" idx="25"/>
          </p:nvPr>
        </p:nvSpPr>
        <p:spPr/>
        <p:txBody>
          <a:bodyPr/>
          <a:p>
            <a:r>
              <a:rPr lang="de-DE"/>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slideLayout" Target="../slideLayouts/slideLayout1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23880" y="1122480"/>
            <a:ext cx="9143640" cy="2387160"/>
          </a:xfrm>
          <a:prstGeom prst="rect">
            <a:avLst/>
          </a:prstGeom>
          <a:noFill/>
          <a:ln w="0">
            <a:noFill/>
          </a:ln>
        </p:spPr>
        <p:txBody>
          <a:bodyPr lIns="91440" rIns="91440" tIns="45720" bIns="45720" anchor="b">
            <a:noAutofit/>
          </a:bodyPr>
          <a:p>
            <a:pPr indent="0" algn="ctr" defTabSz="914400">
              <a:lnSpc>
                <a:spcPct val="90000"/>
              </a:lnSpc>
              <a:buNone/>
            </a:pPr>
            <a:r>
              <a:rPr b="0" lang="de-DE" sz="6000" spc="-1" strike="noStrike">
                <a:solidFill>
                  <a:schemeClr val="dk1"/>
                </a:solidFill>
                <a:latin typeface="Calibri Light"/>
              </a:rPr>
              <a:t>Mastertitelformat bearbeiten</a:t>
            </a:r>
            <a:endParaRPr b="0" lang="de-DE" sz="6000" spc="-1" strike="noStrike">
              <a:solidFill>
                <a:schemeClr val="dk1"/>
              </a:solidFill>
              <a:latin typeface="Calibri"/>
            </a:endParaRPr>
          </a:p>
        </p:txBody>
      </p:sp>
      <p:sp>
        <p:nvSpPr>
          <p:cNvPr id="1" name="PlaceHolder 2"/>
          <p:cNvSpPr>
            <a:spLocks noGrp="1"/>
          </p:cNvSpPr>
          <p:nvPr>
            <p:ph type="dt" idx="1"/>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de-DE" sz="1200" spc="-1" strike="noStrike">
                <a:solidFill>
                  <a:schemeClr val="dk1">
                    <a:tint val="75000"/>
                  </a:schemeClr>
                </a:solidFill>
                <a:latin typeface="Calibri"/>
              </a:defRPr>
            </a:lvl1pPr>
          </a:lstStyle>
          <a:p>
            <a:pPr indent="0" defTabSz="914400">
              <a:lnSpc>
                <a:spcPct val="100000"/>
              </a:lnSpc>
              <a:buNone/>
            </a:pPr>
            <a:r>
              <a:rPr b="0" lang="de-DE" sz="1200" spc="-1" strike="noStrike">
                <a:solidFill>
                  <a:schemeClr val="dk1">
                    <a:tint val="75000"/>
                  </a:schemeClr>
                </a:solidFill>
                <a:latin typeface="Calibri"/>
              </a:rPr>
              <a:t>&lt;Datum/Uhrzeit&gt;</a:t>
            </a:r>
            <a:endParaRPr b="0" lang="de-DE" sz="1200" spc="-1" strike="noStrike">
              <a:solidFill>
                <a:srgbClr val="000000"/>
              </a:solidFill>
              <a:latin typeface="Times New Roman"/>
            </a:endParaRPr>
          </a:p>
        </p:txBody>
      </p:sp>
      <p:sp>
        <p:nvSpPr>
          <p:cNvPr id="2" name="PlaceHolder 3"/>
          <p:cNvSpPr>
            <a:spLocks noGrp="1"/>
          </p:cNvSpPr>
          <p:nvPr>
            <p:ph type="ftr" idx="2"/>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de-DE" sz="1400" spc="-1" strike="noStrike">
                <a:solidFill>
                  <a:srgbClr val="000000"/>
                </a:solidFill>
                <a:latin typeface="Times New Roman"/>
              </a:defRPr>
            </a:lvl1pPr>
          </a:lstStyle>
          <a:p>
            <a:pPr indent="0" algn="ctr">
              <a:buNone/>
            </a:pPr>
            <a:r>
              <a:rPr b="0" lang="de-DE" sz="1400" spc="-1" strike="noStrike">
                <a:solidFill>
                  <a:srgbClr val="000000"/>
                </a:solidFill>
                <a:latin typeface="Times New Roman"/>
              </a:rPr>
              <a:t>&lt;Fußzeile&gt;</a:t>
            </a:r>
            <a:endParaRPr b="0" lang="de-DE" sz="1400" spc="-1" strike="noStrike">
              <a:solidFill>
                <a:srgbClr val="000000"/>
              </a:solidFill>
              <a:latin typeface="Times New Roman"/>
            </a:endParaRPr>
          </a:p>
        </p:txBody>
      </p:sp>
      <p:sp>
        <p:nvSpPr>
          <p:cNvPr id="3" name="PlaceHolder 4"/>
          <p:cNvSpPr>
            <a:spLocks noGrp="1"/>
          </p:cNvSpPr>
          <p:nvPr>
            <p:ph type="sldNum" idx="3"/>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de-DE" sz="1200" spc="-1" strike="noStrike">
                <a:solidFill>
                  <a:schemeClr val="dk1">
                    <a:tint val="75000"/>
                  </a:schemeClr>
                </a:solidFill>
                <a:latin typeface="Calibri"/>
              </a:defRPr>
            </a:lvl1pPr>
          </a:lstStyle>
          <a:p>
            <a:pPr indent="0" algn="r" defTabSz="914400">
              <a:lnSpc>
                <a:spcPct val="100000"/>
              </a:lnSpc>
              <a:buNone/>
            </a:pPr>
            <a:fld id="{65D1FC74-2C53-4AE5-8C43-F03477E69CFB}" type="slidenum">
              <a:rPr b="0" lang="de-DE" sz="1200" spc="-1" strike="noStrike">
                <a:solidFill>
                  <a:schemeClr val="dk1">
                    <a:tint val="75000"/>
                  </a:schemeClr>
                </a:solidFill>
                <a:latin typeface="Calibri"/>
              </a:rPr>
              <a:t>&lt;Foliennummer&gt;</a:t>
            </a:fld>
            <a:endParaRPr b="0" lang="de-DE" sz="1200" spc="-1" strike="noStrike">
              <a:solidFill>
                <a:srgbClr val="000000"/>
              </a:solidFill>
              <a:latin typeface="Times New Roman"/>
            </a:endParaRPr>
          </a:p>
        </p:txBody>
      </p:sp>
      <p:sp>
        <p:nvSpPr>
          <p:cNvPr id="4"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de-DE" sz="2800" spc="-1" strike="noStrike">
                <a:solidFill>
                  <a:schemeClr val="dk1"/>
                </a:solidFill>
                <a:latin typeface="Calibri"/>
              </a:rPr>
              <a:t>Format des Gliederungstextes durch Klicken bearbeiten</a:t>
            </a:r>
            <a:endParaRPr b="0" lang="de-DE" sz="2800" spc="-1" strike="noStrike">
              <a:solidFill>
                <a:schemeClr val="dk1"/>
              </a:solidFill>
              <a:latin typeface="Calibri"/>
            </a:endParaRPr>
          </a:p>
          <a:p>
            <a:pPr lvl="1" marL="864000" indent="-324000">
              <a:lnSpc>
                <a:spcPct val="90000"/>
              </a:lnSpc>
              <a:spcBef>
                <a:spcPts val="1134"/>
              </a:spcBef>
              <a:buClr>
                <a:srgbClr val="000000"/>
              </a:buClr>
              <a:buSzPct val="75000"/>
              <a:buFont typeface="Symbol" charset="2"/>
              <a:buChar char=""/>
            </a:pPr>
            <a:r>
              <a:rPr b="0" lang="de-DE" sz="2000" spc="-1" strike="noStrike">
                <a:solidFill>
                  <a:schemeClr val="dk1"/>
                </a:solidFill>
                <a:latin typeface="Calibri"/>
              </a:rPr>
              <a:t>Zweite Gliederungsebene</a:t>
            </a:r>
            <a:endParaRPr b="0" lang="de-DE" sz="2000" spc="-1" strike="noStrike">
              <a:solidFill>
                <a:schemeClr val="dk1"/>
              </a:solidFill>
              <a:latin typeface="Calibri"/>
            </a:endParaRPr>
          </a:p>
          <a:p>
            <a:pPr lvl="2" marL="1296000" indent="-288000">
              <a:lnSpc>
                <a:spcPct val="90000"/>
              </a:lnSpc>
              <a:spcBef>
                <a:spcPts val="850"/>
              </a:spcBef>
              <a:buClr>
                <a:srgbClr val="000000"/>
              </a:buClr>
              <a:buSzPct val="45000"/>
              <a:buFont typeface="Wingdings" charset="2"/>
              <a:buChar char=""/>
            </a:pPr>
            <a:r>
              <a:rPr b="0" lang="de-DE" sz="1800" spc="-1" strike="noStrike">
                <a:solidFill>
                  <a:schemeClr val="dk1"/>
                </a:solidFill>
                <a:latin typeface="Calibri"/>
              </a:rPr>
              <a:t>Dritte Gliederungsebene</a:t>
            </a:r>
            <a:endParaRPr b="0" lang="de-DE" sz="1800" spc="-1" strike="noStrike">
              <a:solidFill>
                <a:schemeClr val="dk1"/>
              </a:solidFill>
              <a:latin typeface="Calibri"/>
            </a:endParaRPr>
          </a:p>
          <a:p>
            <a:pPr lvl="3" marL="1728000" indent="-216000">
              <a:lnSpc>
                <a:spcPct val="90000"/>
              </a:lnSpc>
              <a:spcBef>
                <a:spcPts val="567"/>
              </a:spcBef>
              <a:buClr>
                <a:srgbClr val="000000"/>
              </a:buClr>
              <a:buSzPct val="75000"/>
              <a:buFont typeface="Symbol" charset="2"/>
              <a:buChar char=""/>
            </a:pPr>
            <a:r>
              <a:rPr b="0" lang="de-DE" sz="1800" spc="-1" strike="noStrike">
                <a:solidFill>
                  <a:schemeClr val="dk1"/>
                </a:solidFill>
                <a:latin typeface="Calibri"/>
              </a:rPr>
              <a:t>Vierte Gliederungsebene</a:t>
            </a:r>
            <a:endParaRPr b="0" lang="de-DE" sz="1800" spc="-1" strike="noStrike">
              <a:solidFill>
                <a:schemeClr val="dk1"/>
              </a:solidFill>
              <a:latin typeface="Calibri"/>
            </a:endParaRPr>
          </a:p>
          <a:p>
            <a:pPr lvl="4" marL="2160000" indent="-216000">
              <a:lnSpc>
                <a:spcPct val="90000"/>
              </a:lnSpc>
              <a:spcBef>
                <a:spcPts val="283"/>
              </a:spcBef>
              <a:buClr>
                <a:srgbClr val="000000"/>
              </a:buClr>
              <a:buSzPct val="45000"/>
              <a:buFont typeface="Wingdings" charset="2"/>
              <a:buChar char=""/>
            </a:pPr>
            <a:r>
              <a:rPr b="0" lang="de-DE" sz="2000" spc="-1" strike="noStrike">
                <a:solidFill>
                  <a:schemeClr val="dk1"/>
                </a:solidFill>
                <a:latin typeface="Calibri"/>
              </a:rPr>
              <a:t>Fünfte Gliederungsebene</a:t>
            </a:r>
            <a:endParaRPr b="0" lang="de-DE" sz="2000" spc="-1" strike="noStrike">
              <a:solidFill>
                <a:schemeClr val="dk1"/>
              </a:solidFill>
              <a:latin typeface="Calibri"/>
            </a:endParaRPr>
          </a:p>
          <a:p>
            <a:pPr lvl="5" marL="2592000" indent="-216000">
              <a:lnSpc>
                <a:spcPct val="90000"/>
              </a:lnSpc>
              <a:spcBef>
                <a:spcPts val="283"/>
              </a:spcBef>
              <a:buClr>
                <a:srgbClr val="000000"/>
              </a:buClr>
              <a:buSzPct val="45000"/>
              <a:buFont typeface="Wingdings" charset="2"/>
              <a:buChar char=""/>
            </a:pPr>
            <a:r>
              <a:rPr b="0" lang="de-DE" sz="2000" spc="-1" strike="noStrike">
                <a:solidFill>
                  <a:schemeClr val="dk1"/>
                </a:solidFill>
                <a:latin typeface="Calibri"/>
              </a:rPr>
              <a:t>Sechste Gliederungsebene</a:t>
            </a:r>
            <a:endParaRPr b="0" lang="de-DE" sz="2000" spc="-1" strike="noStrike">
              <a:solidFill>
                <a:schemeClr val="dk1"/>
              </a:solidFill>
              <a:latin typeface="Calibri"/>
            </a:endParaRPr>
          </a:p>
          <a:p>
            <a:pPr lvl="6" marL="3024000" indent="-216000">
              <a:lnSpc>
                <a:spcPct val="90000"/>
              </a:lnSpc>
              <a:spcBef>
                <a:spcPts val="283"/>
              </a:spcBef>
              <a:buClr>
                <a:srgbClr val="000000"/>
              </a:buClr>
              <a:buSzPct val="45000"/>
              <a:buFont typeface="Wingdings" charset="2"/>
              <a:buChar char=""/>
            </a:pPr>
            <a:r>
              <a:rPr b="0" lang="de-DE" sz="2000" spc="-1" strike="noStrike">
                <a:solidFill>
                  <a:schemeClr val="dk1"/>
                </a:solidFill>
                <a:latin typeface="Calibri"/>
              </a:rPr>
              <a:t>Siebte Gliederungsebene</a:t>
            </a:r>
            <a:endParaRPr b="0" lang="de-DE" sz="2000" spc="-1" strike="noStrike">
              <a:solidFill>
                <a:schemeClr val="dk1"/>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839880" y="457200"/>
            <a:ext cx="3931920" cy="1599840"/>
          </a:xfrm>
          <a:prstGeom prst="rect">
            <a:avLst/>
          </a:prstGeom>
          <a:noFill/>
          <a:ln w="0">
            <a:noFill/>
          </a:ln>
        </p:spPr>
        <p:txBody>
          <a:bodyPr lIns="91440" rIns="91440" tIns="45720" bIns="45720" anchor="b">
            <a:noAutofit/>
          </a:bodyPr>
          <a:p>
            <a:pPr indent="0" defTabSz="914400">
              <a:lnSpc>
                <a:spcPct val="90000"/>
              </a:lnSpc>
              <a:buNone/>
            </a:pPr>
            <a:r>
              <a:rPr b="0" lang="de-DE" sz="3200" spc="-1" strike="noStrike">
                <a:solidFill>
                  <a:schemeClr val="dk1"/>
                </a:solidFill>
                <a:latin typeface="Calibri Light"/>
              </a:rPr>
              <a:t>Mastertitelformat bearbeiten</a:t>
            </a:r>
            <a:endParaRPr b="0" lang="de-DE" sz="3200" spc="-1" strike="noStrike">
              <a:solidFill>
                <a:schemeClr val="dk1"/>
              </a:solidFill>
              <a:latin typeface="Calibri"/>
            </a:endParaRPr>
          </a:p>
        </p:txBody>
      </p:sp>
      <p:sp>
        <p:nvSpPr>
          <p:cNvPr id="55" name="PlaceHolder 2"/>
          <p:cNvSpPr>
            <a:spLocks noGrp="1"/>
          </p:cNvSpPr>
          <p:nvPr>
            <p:ph type="body"/>
          </p:nvPr>
        </p:nvSpPr>
        <p:spPr>
          <a:xfrm>
            <a:off x="5183280" y="987480"/>
            <a:ext cx="6171840" cy="487332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de-DE" sz="3200" spc="-1" strike="noStrike">
                <a:solidFill>
                  <a:schemeClr val="dk1"/>
                </a:solidFill>
                <a:latin typeface="Calibri"/>
              </a:rPr>
              <a:t>Mastertextformat bearbeiten</a:t>
            </a:r>
            <a:endParaRPr b="0" lang="de-DE" sz="3200" spc="-1" strike="noStrike">
              <a:solidFill>
                <a:schemeClr val="dk1"/>
              </a:solidFill>
              <a:latin typeface="Calibri"/>
            </a:endParaRPr>
          </a:p>
          <a:p>
            <a:pPr lvl="1" marL="685800" indent="-228600" defTabSz="914400">
              <a:lnSpc>
                <a:spcPct val="90000"/>
              </a:lnSpc>
              <a:spcBef>
                <a:spcPts val="499"/>
              </a:spcBef>
              <a:buClr>
                <a:srgbClr val="000000"/>
              </a:buClr>
              <a:buFont typeface="Arial"/>
              <a:buChar char="•"/>
            </a:pPr>
            <a:r>
              <a:rPr b="0" lang="de-DE" sz="2800" spc="-1" strike="noStrike">
                <a:solidFill>
                  <a:schemeClr val="dk1"/>
                </a:solidFill>
                <a:latin typeface="Calibri"/>
              </a:rPr>
              <a:t>Zweite Ebene</a:t>
            </a:r>
            <a:endParaRPr b="0" lang="de-DE" sz="2800" spc="-1" strike="noStrike">
              <a:solidFill>
                <a:schemeClr val="dk1"/>
              </a:solidFill>
              <a:latin typeface="Calibri"/>
            </a:endParaRPr>
          </a:p>
          <a:p>
            <a:pPr lvl="2" marL="1143000" indent="-228600" defTabSz="914400">
              <a:lnSpc>
                <a:spcPct val="90000"/>
              </a:lnSpc>
              <a:spcBef>
                <a:spcPts val="499"/>
              </a:spcBef>
              <a:buClr>
                <a:srgbClr val="000000"/>
              </a:buClr>
              <a:buFont typeface="Arial"/>
              <a:buChar char="•"/>
            </a:pPr>
            <a:r>
              <a:rPr b="0" lang="de-DE" sz="2400" spc="-1" strike="noStrike">
                <a:solidFill>
                  <a:schemeClr val="dk1"/>
                </a:solidFill>
                <a:latin typeface="Calibri"/>
              </a:rPr>
              <a:t>Dritte Ebene</a:t>
            </a:r>
            <a:endParaRPr b="0" lang="de-DE" sz="2400" spc="-1" strike="noStrike">
              <a:solidFill>
                <a:schemeClr val="dk1"/>
              </a:solidFill>
              <a:latin typeface="Calibri"/>
            </a:endParaRPr>
          </a:p>
          <a:p>
            <a:pPr lvl="3" marL="1600200" indent="-228600" defTabSz="914400">
              <a:lnSpc>
                <a:spcPct val="90000"/>
              </a:lnSpc>
              <a:spcBef>
                <a:spcPts val="499"/>
              </a:spcBef>
              <a:buClr>
                <a:srgbClr val="000000"/>
              </a:buClr>
              <a:buFont typeface="Arial"/>
              <a:buChar char="•"/>
            </a:pPr>
            <a:r>
              <a:rPr b="0" lang="de-DE" sz="2000" spc="-1" strike="noStrike">
                <a:solidFill>
                  <a:schemeClr val="dk1"/>
                </a:solidFill>
                <a:latin typeface="Calibri"/>
              </a:rPr>
              <a:t>Vierte Ebene</a:t>
            </a:r>
            <a:endParaRPr b="0" lang="de-DE" sz="2000" spc="-1" strike="noStrike">
              <a:solidFill>
                <a:schemeClr val="dk1"/>
              </a:solidFill>
              <a:latin typeface="Calibri"/>
            </a:endParaRPr>
          </a:p>
          <a:p>
            <a:pPr lvl="4" marL="2057400" indent="-228600" defTabSz="914400">
              <a:lnSpc>
                <a:spcPct val="90000"/>
              </a:lnSpc>
              <a:spcBef>
                <a:spcPts val="499"/>
              </a:spcBef>
              <a:buClr>
                <a:srgbClr val="000000"/>
              </a:buClr>
              <a:buFont typeface="Arial"/>
              <a:buChar char="•"/>
            </a:pPr>
            <a:r>
              <a:rPr b="0" lang="de-DE" sz="2000" spc="-1" strike="noStrike">
                <a:solidFill>
                  <a:schemeClr val="dk1"/>
                </a:solidFill>
                <a:latin typeface="Calibri"/>
              </a:rPr>
              <a:t>Fünfte Ebene</a:t>
            </a:r>
            <a:endParaRPr b="0" lang="de-DE" sz="2000" spc="-1" strike="noStrike">
              <a:solidFill>
                <a:schemeClr val="dk1"/>
              </a:solidFill>
              <a:latin typeface="Calibri"/>
            </a:endParaRPr>
          </a:p>
        </p:txBody>
      </p:sp>
      <p:sp>
        <p:nvSpPr>
          <p:cNvPr id="56" name="PlaceHolder 3"/>
          <p:cNvSpPr>
            <a:spLocks noGrp="1"/>
          </p:cNvSpPr>
          <p:nvPr>
            <p:ph type="body"/>
          </p:nvPr>
        </p:nvSpPr>
        <p:spPr>
          <a:xfrm>
            <a:off x="839880" y="2057400"/>
            <a:ext cx="3931920" cy="381132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de-DE" sz="1600" spc="-1" strike="noStrike">
                <a:solidFill>
                  <a:schemeClr val="dk1"/>
                </a:solidFill>
                <a:latin typeface="Calibri"/>
              </a:rPr>
              <a:t>Mastertextformat bearbeiten</a:t>
            </a:r>
            <a:endParaRPr b="0" lang="de-DE" sz="1600" spc="-1" strike="noStrike">
              <a:solidFill>
                <a:schemeClr val="dk1"/>
              </a:solidFill>
              <a:latin typeface="Calibri"/>
            </a:endParaRPr>
          </a:p>
        </p:txBody>
      </p:sp>
      <p:sp>
        <p:nvSpPr>
          <p:cNvPr id="57" name="PlaceHolder 4"/>
          <p:cNvSpPr>
            <a:spLocks noGrp="1"/>
          </p:cNvSpPr>
          <p:nvPr>
            <p:ph type="dt" idx="28"/>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de-DE" sz="1200" spc="-1" strike="noStrike">
                <a:solidFill>
                  <a:schemeClr val="dk1">
                    <a:tint val="75000"/>
                  </a:schemeClr>
                </a:solidFill>
                <a:latin typeface="Calibri"/>
              </a:defRPr>
            </a:lvl1pPr>
          </a:lstStyle>
          <a:p>
            <a:pPr indent="0" defTabSz="914400">
              <a:lnSpc>
                <a:spcPct val="100000"/>
              </a:lnSpc>
              <a:buNone/>
            </a:pPr>
            <a:r>
              <a:rPr b="0" lang="de-DE" sz="1200" spc="-1" strike="noStrike">
                <a:solidFill>
                  <a:schemeClr val="dk1">
                    <a:tint val="75000"/>
                  </a:schemeClr>
                </a:solidFill>
                <a:latin typeface="Calibri"/>
              </a:rPr>
              <a:t>&lt;Datum/Uhrzeit&gt;</a:t>
            </a:r>
            <a:endParaRPr b="0" lang="de-DE" sz="1200" spc="-1" strike="noStrike">
              <a:solidFill>
                <a:srgbClr val="000000"/>
              </a:solidFill>
              <a:latin typeface="Times New Roman"/>
            </a:endParaRPr>
          </a:p>
        </p:txBody>
      </p:sp>
      <p:sp>
        <p:nvSpPr>
          <p:cNvPr id="58" name="PlaceHolder 5"/>
          <p:cNvSpPr>
            <a:spLocks noGrp="1"/>
          </p:cNvSpPr>
          <p:nvPr>
            <p:ph type="ftr" idx="29"/>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de-DE" sz="1400" spc="-1" strike="noStrike">
                <a:solidFill>
                  <a:srgbClr val="000000"/>
                </a:solidFill>
                <a:latin typeface="Times New Roman"/>
              </a:defRPr>
            </a:lvl1pPr>
          </a:lstStyle>
          <a:p>
            <a:pPr indent="0" algn="ctr">
              <a:buNone/>
            </a:pPr>
            <a:r>
              <a:rPr b="0" lang="de-DE" sz="1400" spc="-1" strike="noStrike">
                <a:solidFill>
                  <a:srgbClr val="000000"/>
                </a:solidFill>
                <a:latin typeface="Times New Roman"/>
              </a:rPr>
              <a:t>&lt;Fußzeile&gt;</a:t>
            </a:r>
            <a:endParaRPr b="0" lang="de-DE" sz="1400" spc="-1" strike="noStrike">
              <a:solidFill>
                <a:srgbClr val="000000"/>
              </a:solidFill>
              <a:latin typeface="Times New Roman"/>
            </a:endParaRPr>
          </a:p>
        </p:txBody>
      </p:sp>
      <p:sp>
        <p:nvSpPr>
          <p:cNvPr id="59" name="PlaceHolder 6"/>
          <p:cNvSpPr>
            <a:spLocks noGrp="1"/>
          </p:cNvSpPr>
          <p:nvPr>
            <p:ph type="sldNum" idx="30"/>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de-DE" sz="1200" spc="-1" strike="noStrike">
                <a:solidFill>
                  <a:schemeClr val="dk1">
                    <a:tint val="75000"/>
                  </a:schemeClr>
                </a:solidFill>
                <a:latin typeface="Calibri"/>
              </a:defRPr>
            </a:lvl1pPr>
          </a:lstStyle>
          <a:p>
            <a:pPr indent="0" algn="r" defTabSz="914400">
              <a:lnSpc>
                <a:spcPct val="100000"/>
              </a:lnSpc>
              <a:buNone/>
            </a:pPr>
            <a:fld id="{E26692C9-4E14-45A4-AFC5-0990D9E325C6}" type="slidenum">
              <a:rPr b="0" lang="de-DE" sz="1200" spc="-1" strike="noStrike">
                <a:solidFill>
                  <a:schemeClr val="dk1">
                    <a:tint val="75000"/>
                  </a:schemeClr>
                </a:solidFill>
                <a:latin typeface="Calibri"/>
              </a:rPr>
              <a:t>&lt;Foliennummer&gt;</a:t>
            </a:fld>
            <a:endParaRPr b="0" lang="de-DE"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7" r:id="rId2"/>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839880" y="457200"/>
            <a:ext cx="3931920" cy="1599840"/>
          </a:xfrm>
          <a:prstGeom prst="rect">
            <a:avLst/>
          </a:prstGeom>
          <a:noFill/>
          <a:ln w="0">
            <a:noFill/>
          </a:ln>
        </p:spPr>
        <p:txBody>
          <a:bodyPr lIns="91440" rIns="91440" tIns="45720" bIns="45720" anchor="b">
            <a:noAutofit/>
          </a:bodyPr>
          <a:p>
            <a:pPr indent="0" defTabSz="914400">
              <a:lnSpc>
                <a:spcPct val="90000"/>
              </a:lnSpc>
              <a:buNone/>
            </a:pPr>
            <a:r>
              <a:rPr b="0" lang="de-DE" sz="3200" spc="-1" strike="noStrike">
                <a:solidFill>
                  <a:schemeClr val="dk1"/>
                </a:solidFill>
                <a:latin typeface="Calibri Light"/>
              </a:rPr>
              <a:t>Mastertitelformat bearbeiten</a:t>
            </a:r>
            <a:endParaRPr b="0" lang="de-DE" sz="3200" spc="-1" strike="noStrike">
              <a:solidFill>
                <a:schemeClr val="dk1"/>
              </a:solidFill>
              <a:latin typeface="Calibri"/>
            </a:endParaRPr>
          </a:p>
        </p:txBody>
      </p:sp>
      <p:sp>
        <p:nvSpPr>
          <p:cNvPr id="61" name="PlaceHolder 2"/>
          <p:cNvSpPr>
            <a:spLocks noGrp="1"/>
          </p:cNvSpPr>
          <p:nvPr>
            <p:ph type="body"/>
          </p:nvPr>
        </p:nvSpPr>
        <p:spPr>
          <a:xfrm>
            <a:off x="5183280" y="987480"/>
            <a:ext cx="6171840" cy="4873320"/>
          </a:xfrm>
          <a:prstGeom prst="rect">
            <a:avLst/>
          </a:prstGeom>
          <a:noFill/>
          <a:ln w="0">
            <a:noFill/>
          </a:ln>
        </p:spPr>
        <p:txBody>
          <a:bodyPr lIns="90000" rIns="90000" tIns="45000" bIns="45000" anchor="t">
            <a:noAutofit/>
          </a:bodyPr>
          <a:p>
            <a:pPr marL="432000" indent="-324000">
              <a:lnSpc>
                <a:spcPct val="90000"/>
              </a:lnSpc>
              <a:spcBef>
                <a:spcPts val="1417"/>
              </a:spcBef>
              <a:buClr>
                <a:srgbClr val="000000"/>
              </a:buClr>
              <a:buSzPct val="45000"/>
              <a:buFont typeface="Wingdings" charset="2"/>
              <a:buChar char=""/>
            </a:pPr>
            <a:r>
              <a:rPr b="0" lang="de-DE" sz="3200" spc="-1" strike="noStrike">
                <a:solidFill>
                  <a:schemeClr val="dk1"/>
                </a:solidFill>
                <a:latin typeface="Calibri"/>
              </a:rPr>
              <a:t>Format des Gliederungstextes durch Klicken bearbeiten</a:t>
            </a:r>
            <a:endParaRPr b="0" lang="de-DE" sz="3200" spc="-1" strike="noStrike">
              <a:solidFill>
                <a:schemeClr val="dk1"/>
              </a:solidFill>
              <a:latin typeface="Calibri"/>
            </a:endParaRPr>
          </a:p>
          <a:p>
            <a:pPr lvl="1" marL="864000" indent="-324000">
              <a:lnSpc>
                <a:spcPct val="90000"/>
              </a:lnSpc>
              <a:spcBef>
                <a:spcPts val="1134"/>
              </a:spcBef>
              <a:buClr>
                <a:srgbClr val="000000"/>
              </a:buClr>
              <a:buSzPct val="75000"/>
              <a:buFont typeface="Symbol" charset="2"/>
              <a:buChar char=""/>
            </a:pPr>
            <a:r>
              <a:rPr b="0" lang="de-DE" sz="3200" spc="-1" strike="noStrike">
                <a:solidFill>
                  <a:schemeClr val="dk1"/>
                </a:solidFill>
                <a:latin typeface="Calibri"/>
              </a:rPr>
              <a:t>Zweite Gliederungsebene</a:t>
            </a:r>
            <a:endParaRPr b="0" lang="de-DE" sz="3200" spc="-1" strike="noStrike">
              <a:solidFill>
                <a:schemeClr val="dk1"/>
              </a:solidFill>
              <a:latin typeface="Calibri"/>
            </a:endParaRPr>
          </a:p>
          <a:p>
            <a:pPr lvl="2" marL="1296000" indent="-288000">
              <a:lnSpc>
                <a:spcPct val="90000"/>
              </a:lnSpc>
              <a:spcBef>
                <a:spcPts val="850"/>
              </a:spcBef>
              <a:buClr>
                <a:srgbClr val="000000"/>
              </a:buClr>
              <a:buSzPct val="45000"/>
              <a:buFont typeface="Wingdings" charset="2"/>
              <a:buChar char=""/>
            </a:pPr>
            <a:r>
              <a:rPr b="0" lang="de-DE" sz="3200" spc="-1" strike="noStrike">
                <a:solidFill>
                  <a:schemeClr val="dk1"/>
                </a:solidFill>
                <a:latin typeface="Calibri"/>
              </a:rPr>
              <a:t>Dritte Gliederungsebene</a:t>
            </a:r>
            <a:endParaRPr b="0" lang="de-DE" sz="3200" spc="-1" strike="noStrike">
              <a:solidFill>
                <a:schemeClr val="dk1"/>
              </a:solidFill>
              <a:latin typeface="Calibri"/>
            </a:endParaRPr>
          </a:p>
          <a:p>
            <a:pPr lvl="3" marL="1728000" indent="-216000">
              <a:lnSpc>
                <a:spcPct val="90000"/>
              </a:lnSpc>
              <a:spcBef>
                <a:spcPts val="567"/>
              </a:spcBef>
              <a:buClr>
                <a:srgbClr val="000000"/>
              </a:buClr>
              <a:buSzPct val="75000"/>
              <a:buFont typeface="Symbol" charset="2"/>
              <a:buChar char=""/>
            </a:pPr>
            <a:r>
              <a:rPr b="0" lang="de-DE" sz="3200" spc="-1" strike="noStrike">
                <a:solidFill>
                  <a:schemeClr val="dk1"/>
                </a:solidFill>
                <a:latin typeface="Calibri"/>
              </a:rPr>
              <a:t>Vierte Gliederungsebene</a:t>
            </a:r>
            <a:endParaRPr b="0" lang="de-DE" sz="3200" spc="-1" strike="noStrike">
              <a:solidFill>
                <a:schemeClr val="dk1"/>
              </a:solidFill>
              <a:latin typeface="Calibri"/>
            </a:endParaRPr>
          </a:p>
          <a:p>
            <a:pPr lvl="4" marL="2160000" indent="-216000">
              <a:lnSpc>
                <a:spcPct val="90000"/>
              </a:lnSpc>
              <a:spcBef>
                <a:spcPts val="283"/>
              </a:spcBef>
              <a:buClr>
                <a:srgbClr val="000000"/>
              </a:buClr>
              <a:buSzPct val="45000"/>
              <a:buFont typeface="Wingdings" charset="2"/>
              <a:buChar char=""/>
            </a:pPr>
            <a:r>
              <a:rPr b="0" lang="de-DE" sz="3200" spc="-1" strike="noStrike">
                <a:solidFill>
                  <a:schemeClr val="dk1"/>
                </a:solidFill>
                <a:latin typeface="Calibri"/>
              </a:rPr>
              <a:t>Fünfte Gliederungsebene</a:t>
            </a:r>
            <a:endParaRPr b="0" lang="de-DE" sz="3200" spc="-1" strike="noStrike">
              <a:solidFill>
                <a:schemeClr val="dk1"/>
              </a:solidFill>
              <a:latin typeface="Calibri"/>
            </a:endParaRPr>
          </a:p>
          <a:p>
            <a:pPr lvl="5" marL="2592000" indent="-216000">
              <a:lnSpc>
                <a:spcPct val="90000"/>
              </a:lnSpc>
              <a:spcBef>
                <a:spcPts val="283"/>
              </a:spcBef>
              <a:buClr>
                <a:srgbClr val="000000"/>
              </a:buClr>
              <a:buSzPct val="45000"/>
              <a:buFont typeface="Wingdings" charset="2"/>
              <a:buChar char=""/>
            </a:pPr>
            <a:r>
              <a:rPr b="0" lang="de-DE" sz="3200" spc="-1" strike="noStrike">
                <a:solidFill>
                  <a:schemeClr val="dk1"/>
                </a:solidFill>
                <a:latin typeface="Calibri"/>
              </a:rPr>
              <a:t>Sechste Gliederungsebene</a:t>
            </a:r>
            <a:endParaRPr b="0" lang="de-DE" sz="3200" spc="-1" strike="noStrike">
              <a:solidFill>
                <a:schemeClr val="dk1"/>
              </a:solidFill>
              <a:latin typeface="Calibri"/>
            </a:endParaRPr>
          </a:p>
          <a:p>
            <a:pPr lvl="6" marL="3024000" indent="-216000">
              <a:lnSpc>
                <a:spcPct val="90000"/>
              </a:lnSpc>
              <a:spcBef>
                <a:spcPts val="283"/>
              </a:spcBef>
              <a:buClr>
                <a:srgbClr val="000000"/>
              </a:buClr>
              <a:buSzPct val="45000"/>
              <a:buFont typeface="Wingdings" charset="2"/>
              <a:buChar char=""/>
            </a:pPr>
            <a:r>
              <a:rPr b="0" lang="de-DE" sz="3200" spc="-1" strike="noStrike">
                <a:solidFill>
                  <a:schemeClr val="dk1"/>
                </a:solidFill>
                <a:latin typeface="Calibri"/>
              </a:rPr>
              <a:t>Siebte Gliederungsebene</a:t>
            </a:r>
            <a:endParaRPr b="0" lang="de-DE" sz="3200" spc="-1" strike="noStrike">
              <a:solidFill>
                <a:schemeClr val="dk1"/>
              </a:solidFill>
              <a:latin typeface="Calibri"/>
            </a:endParaRPr>
          </a:p>
        </p:txBody>
      </p:sp>
      <p:sp>
        <p:nvSpPr>
          <p:cNvPr id="62" name="PlaceHolder 3"/>
          <p:cNvSpPr>
            <a:spLocks noGrp="1"/>
          </p:cNvSpPr>
          <p:nvPr>
            <p:ph type="body"/>
          </p:nvPr>
        </p:nvSpPr>
        <p:spPr>
          <a:xfrm>
            <a:off x="839880" y="2057400"/>
            <a:ext cx="3931920" cy="381132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de-DE" sz="1600" spc="-1" strike="noStrike">
                <a:solidFill>
                  <a:schemeClr val="dk1"/>
                </a:solidFill>
                <a:latin typeface="Calibri"/>
              </a:rPr>
              <a:t>Mastertextformat bearbeiten</a:t>
            </a:r>
            <a:endParaRPr b="0" lang="de-DE" sz="1600" spc="-1" strike="noStrike">
              <a:solidFill>
                <a:schemeClr val="dk1"/>
              </a:solidFill>
              <a:latin typeface="Calibri"/>
            </a:endParaRPr>
          </a:p>
        </p:txBody>
      </p:sp>
      <p:sp>
        <p:nvSpPr>
          <p:cNvPr id="63" name="PlaceHolder 4"/>
          <p:cNvSpPr>
            <a:spLocks noGrp="1"/>
          </p:cNvSpPr>
          <p:nvPr>
            <p:ph type="dt" idx="31"/>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de-DE" sz="1200" spc="-1" strike="noStrike">
                <a:solidFill>
                  <a:schemeClr val="dk1">
                    <a:tint val="75000"/>
                  </a:schemeClr>
                </a:solidFill>
                <a:latin typeface="Calibri"/>
              </a:defRPr>
            </a:lvl1pPr>
          </a:lstStyle>
          <a:p>
            <a:pPr indent="0" defTabSz="914400">
              <a:lnSpc>
                <a:spcPct val="100000"/>
              </a:lnSpc>
              <a:buNone/>
            </a:pPr>
            <a:r>
              <a:rPr b="0" lang="de-DE" sz="1200" spc="-1" strike="noStrike">
                <a:solidFill>
                  <a:schemeClr val="dk1">
                    <a:tint val="75000"/>
                  </a:schemeClr>
                </a:solidFill>
                <a:latin typeface="Calibri"/>
              </a:rPr>
              <a:t>&lt;Datum/Uhrzeit&gt;</a:t>
            </a:r>
            <a:endParaRPr b="0" lang="de-DE" sz="1200" spc="-1" strike="noStrike">
              <a:solidFill>
                <a:srgbClr val="000000"/>
              </a:solidFill>
              <a:latin typeface="Times New Roman"/>
            </a:endParaRPr>
          </a:p>
        </p:txBody>
      </p:sp>
      <p:sp>
        <p:nvSpPr>
          <p:cNvPr id="64" name="PlaceHolder 5"/>
          <p:cNvSpPr>
            <a:spLocks noGrp="1"/>
          </p:cNvSpPr>
          <p:nvPr>
            <p:ph type="ftr" idx="32"/>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de-DE" sz="1400" spc="-1" strike="noStrike">
                <a:solidFill>
                  <a:srgbClr val="000000"/>
                </a:solidFill>
                <a:latin typeface="Times New Roman"/>
              </a:defRPr>
            </a:lvl1pPr>
          </a:lstStyle>
          <a:p>
            <a:pPr indent="0" algn="ctr">
              <a:buNone/>
            </a:pPr>
            <a:r>
              <a:rPr b="0" lang="de-DE" sz="1400" spc="-1" strike="noStrike">
                <a:solidFill>
                  <a:srgbClr val="000000"/>
                </a:solidFill>
                <a:latin typeface="Times New Roman"/>
              </a:rPr>
              <a:t>&lt;Fußzeile&gt;</a:t>
            </a:r>
            <a:endParaRPr b="0" lang="de-DE" sz="1400" spc="-1" strike="noStrike">
              <a:solidFill>
                <a:srgbClr val="000000"/>
              </a:solidFill>
              <a:latin typeface="Times New Roman"/>
            </a:endParaRPr>
          </a:p>
        </p:txBody>
      </p:sp>
      <p:sp>
        <p:nvSpPr>
          <p:cNvPr id="65" name="PlaceHolder 6"/>
          <p:cNvSpPr>
            <a:spLocks noGrp="1"/>
          </p:cNvSpPr>
          <p:nvPr>
            <p:ph type="sldNum" idx="33"/>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de-DE" sz="1200" spc="-1" strike="noStrike">
                <a:solidFill>
                  <a:schemeClr val="dk1">
                    <a:tint val="75000"/>
                  </a:schemeClr>
                </a:solidFill>
                <a:latin typeface="Calibri"/>
              </a:defRPr>
            </a:lvl1pPr>
          </a:lstStyle>
          <a:p>
            <a:pPr indent="0" algn="r" defTabSz="914400">
              <a:lnSpc>
                <a:spcPct val="100000"/>
              </a:lnSpc>
              <a:buNone/>
            </a:pPr>
            <a:fld id="{660973DD-802D-4046-A47F-9E58158F07AB}" type="slidenum">
              <a:rPr b="0" lang="de-DE" sz="1200" spc="-1" strike="noStrike">
                <a:solidFill>
                  <a:schemeClr val="dk1">
                    <a:tint val="75000"/>
                  </a:schemeClr>
                </a:solidFill>
                <a:latin typeface="Calibri"/>
              </a:rPr>
              <a:t>&lt;Foliennummer&gt;</a:t>
            </a:fld>
            <a:endParaRPr b="0" lang="de-DE"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de-DE" sz="4400" spc="-1" strike="noStrike">
                <a:solidFill>
                  <a:schemeClr val="dk1"/>
                </a:solidFill>
                <a:latin typeface="Calibri Light"/>
              </a:rPr>
              <a:t>Mastertitelformat bearbeiten</a:t>
            </a:r>
            <a:endParaRPr b="0" lang="de-DE" sz="4400" spc="-1" strike="noStrike">
              <a:solidFill>
                <a:schemeClr val="dk1"/>
              </a:solidFill>
              <a:latin typeface="Calibri"/>
            </a:endParaRPr>
          </a:p>
        </p:txBody>
      </p:sp>
      <p:sp>
        <p:nvSpPr>
          <p:cNvPr id="8" name="PlaceHolder 2"/>
          <p:cNvSpPr>
            <a:spLocks noGrp="1"/>
          </p:cNvSpPr>
          <p:nvPr>
            <p:ph type="body"/>
          </p:nvPr>
        </p:nvSpPr>
        <p:spPr>
          <a:xfrm>
            <a:off x="838080" y="1825560"/>
            <a:ext cx="10515240" cy="435096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de-DE" sz="2800" spc="-1" strike="noStrike">
                <a:solidFill>
                  <a:schemeClr val="dk1"/>
                </a:solidFill>
                <a:latin typeface="Calibri"/>
              </a:rPr>
              <a:t>Mastertextformat bearbeiten</a:t>
            </a:r>
            <a:endParaRPr b="0" lang="de-DE" sz="2800" spc="-1" strike="noStrike">
              <a:solidFill>
                <a:schemeClr val="dk1"/>
              </a:solidFill>
              <a:latin typeface="Calibri"/>
            </a:endParaRPr>
          </a:p>
          <a:p>
            <a:pPr lvl="1" marL="685800" indent="-228600" defTabSz="914400">
              <a:lnSpc>
                <a:spcPct val="90000"/>
              </a:lnSpc>
              <a:spcBef>
                <a:spcPts val="499"/>
              </a:spcBef>
              <a:buClr>
                <a:srgbClr val="000000"/>
              </a:buClr>
              <a:buFont typeface="Arial"/>
              <a:buChar char="•"/>
            </a:pPr>
            <a:r>
              <a:rPr b="0" lang="de-DE" sz="2400" spc="-1" strike="noStrike">
                <a:solidFill>
                  <a:schemeClr val="dk1"/>
                </a:solidFill>
                <a:latin typeface="Calibri"/>
              </a:rPr>
              <a:t>Zweite Ebene</a:t>
            </a:r>
            <a:endParaRPr b="0" lang="de-DE" sz="2400" spc="-1" strike="noStrike">
              <a:solidFill>
                <a:schemeClr val="dk1"/>
              </a:solidFill>
              <a:latin typeface="Calibri"/>
            </a:endParaRPr>
          </a:p>
          <a:p>
            <a:pPr lvl="2" marL="1143000" indent="-228600" defTabSz="914400">
              <a:lnSpc>
                <a:spcPct val="90000"/>
              </a:lnSpc>
              <a:spcBef>
                <a:spcPts val="499"/>
              </a:spcBef>
              <a:buClr>
                <a:srgbClr val="000000"/>
              </a:buClr>
              <a:buFont typeface="Arial"/>
              <a:buChar char="•"/>
            </a:pPr>
            <a:r>
              <a:rPr b="0" lang="de-DE" sz="2000" spc="-1" strike="noStrike">
                <a:solidFill>
                  <a:schemeClr val="dk1"/>
                </a:solidFill>
                <a:latin typeface="Calibri"/>
              </a:rPr>
              <a:t>Dritte Ebene</a:t>
            </a:r>
            <a:endParaRPr b="0" lang="de-DE" sz="2000" spc="-1" strike="noStrike">
              <a:solidFill>
                <a:schemeClr val="dk1"/>
              </a:solidFill>
              <a:latin typeface="Calibri"/>
            </a:endParaRPr>
          </a:p>
          <a:p>
            <a:pPr lvl="3" marL="1600200" indent="-228600" defTabSz="914400">
              <a:lnSpc>
                <a:spcPct val="90000"/>
              </a:lnSpc>
              <a:spcBef>
                <a:spcPts val="499"/>
              </a:spcBef>
              <a:buClr>
                <a:srgbClr val="000000"/>
              </a:buClr>
              <a:buFont typeface="Arial"/>
              <a:buChar char="•"/>
            </a:pPr>
            <a:r>
              <a:rPr b="0" lang="de-DE" sz="1800" spc="-1" strike="noStrike">
                <a:solidFill>
                  <a:schemeClr val="dk1"/>
                </a:solidFill>
                <a:latin typeface="Calibri"/>
              </a:rPr>
              <a:t>Vierte Ebene</a:t>
            </a:r>
            <a:endParaRPr b="0" lang="de-DE" sz="1800" spc="-1" strike="noStrike">
              <a:solidFill>
                <a:schemeClr val="dk1"/>
              </a:solidFill>
              <a:latin typeface="Calibri"/>
            </a:endParaRPr>
          </a:p>
          <a:p>
            <a:pPr lvl="4" marL="2057400" indent="-228600" defTabSz="914400">
              <a:lnSpc>
                <a:spcPct val="90000"/>
              </a:lnSpc>
              <a:spcBef>
                <a:spcPts val="499"/>
              </a:spcBef>
              <a:buClr>
                <a:srgbClr val="000000"/>
              </a:buClr>
              <a:buFont typeface="Arial"/>
              <a:buChar char="•"/>
            </a:pPr>
            <a:r>
              <a:rPr b="0" lang="de-DE" sz="1800" spc="-1" strike="noStrike">
                <a:solidFill>
                  <a:schemeClr val="dk1"/>
                </a:solidFill>
                <a:latin typeface="Calibri"/>
              </a:rPr>
              <a:t>Fünfte Ebene</a:t>
            </a:r>
            <a:endParaRPr b="0" lang="de-DE" sz="1800" spc="-1" strike="noStrike">
              <a:solidFill>
                <a:schemeClr val="dk1"/>
              </a:solidFill>
              <a:latin typeface="Calibri"/>
            </a:endParaRPr>
          </a:p>
        </p:txBody>
      </p:sp>
      <p:sp>
        <p:nvSpPr>
          <p:cNvPr id="9" name="PlaceHolder 3"/>
          <p:cNvSpPr>
            <a:spLocks noGrp="1"/>
          </p:cNvSpPr>
          <p:nvPr>
            <p:ph type="dt" idx="4"/>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de-DE" sz="1200" spc="-1" strike="noStrike">
                <a:solidFill>
                  <a:schemeClr val="dk1">
                    <a:tint val="75000"/>
                  </a:schemeClr>
                </a:solidFill>
                <a:latin typeface="Calibri"/>
              </a:defRPr>
            </a:lvl1pPr>
          </a:lstStyle>
          <a:p>
            <a:pPr indent="0" defTabSz="914400">
              <a:lnSpc>
                <a:spcPct val="100000"/>
              </a:lnSpc>
              <a:buNone/>
            </a:pPr>
            <a:r>
              <a:rPr b="0" lang="de-DE" sz="1200" spc="-1" strike="noStrike">
                <a:solidFill>
                  <a:schemeClr val="dk1">
                    <a:tint val="75000"/>
                  </a:schemeClr>
                </a:solidFill>
                <a:latin typeface="Calibri"/>
              </a:rPr>
              <a:t>&lt;Datum/Uhrzeit&gt;</a:t>
            </a:r>
            <a:endParaRPr b="0" lang="de-DE" sz="1200" spc="-1" strike="noStrike">
              <a:solidFill>
                <a:srgbClr val="000000"/>
              </a:solidFill>
              <a:latin typeface="Times New Roman"/>
            </a:endParaRPr>
          </a:p>
        </p:txBody>
      </p:sp>
      <p:sp>
        <p:nvSpPr>
          <p:cNvPr id="10" name="PlaceHolder 4"/>
          <p:cNvSpPr>
            <a:spLocks noGrp="1"/>
          </p:cNvSpPr>
          <p:nvPr>
            <p:ph type="ftr" idx="5"/>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de-DE" sz="1400" spc="-1" strike="noStrike">
                <a:solidFill>
                  <a:srgbClr val="000000"/>
                </a:solidFill>
                <a:latin typeface="Times New Roman"/>
              </a:defRPr>
            </a:lvl1pPr>
          </a:lstStyle>
          <a:p>
            <a:pPr indent="0" algn="ctr">
              <a:buNone/>
            </a:pPr>
            <a:r>
              <a:rPr b="0" lang="de-DE" sz="1400" spc="-1" strike="noStrike">
                <a:solidFill>
                  <a:srgbClr val="000000"/>
                </a:solidFill>
                <a:latin typeface="Times New Roman"/>
              </a:rPr>
              <a:t>&lt;Fußzeile&gt;</a:t>
            </a:r>
            <a:endParaRPr b="0" lang="de-DE" sz="1400" spc="-1" strike="noStrike">
              <a:solidFill>
                <a:srgbClr val="000000"/>
              </a:solidFill>
              <a:latin typeface="Times New Roman"/>
            </a:endParaRPr>
          </a:p>
        </p:txBody>
      </p:sp>
      <p:sp>
        <p:nvSpPr>
          <p:cNvPr id="11" name="PlaceHolder 5"/>
          <p:cNvSpPr>
            <a:spLocks noGrp="1"/>
          </p:cNvSpPr>
          <p:nvPr>
            <p:ph type="sldNum" idx="6"/>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de-DE" sz="1200" spc="-1" strike="noStrike">
                <a:solidFill>
                  <a:schemeClr val="dk1">
                    <a:tint val="75000"/>
                  </a:schemeClr>
                </a:solidFill>
                <a:latin typeface="Calibri"/>
              </a:defRPr>
            </a:lvl1pPr>
          </a:lstStyle>
          <a:p>
            <a:pPr indent="0" algn="r" defTabSz="914400">
              <a:lnSpc>
                <a:spcPct val="100000"/>
              </a:lnSpc>
              <a:buNone/>
            </a:pPr>
            <a:fld id="{EE39725D-AAAE-4575-AC72-761646DB7CB0}" type="slidenum">
              <a:rPr b="0" lang="de-DE" sz="1200" spc="-1" strike="noStrike">
                <a:solidFill>
                  <a:schemeClr val="dk1">
                    <a:tint val="75000"/>
                  </a:schemeClr>
                </a:solidFill>
                <a:latin typeface="Calibri"/>
              </a:rPr>
              <a:t>&lt;Foliennummer&gt;</a:t>
            </a:fld>
            <a:endParaRPr b="0" lang="de-DE"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8724960" y="365040"/>
            <a:ext cx="2628720" cy="5811480"/>
          </a:xfrm>
          <a:prstGeom prst="rect">
            <a:avLst/>
          </a:prstGeom>
          <a:noFill/>
          <a:ln w="0">
            <a:noFill/>
          </a:ln>
        </p:spPr>
        <p:txBody>
          <a:bodyPr lIns="91440" rIns="91440" tIns="45720" bIns="45720" anchor="ctr" vert="eaVert">
            <a:noAutofit/>
          </a:bodyPr>
          <a:p>
            <a:pPr indent="0" defTabSz="914400">
              <a:lnSpc>
                <a:spcPct val="90000"/>
              </a:lnSpc>
              <a:buNone/>
            </a:pPr>
            <a:r>
              <a:rPr b="0" lang="de-DE" sz="4400" spc="-1" strike="noStrike">
                <a:solidFill>
                  <a:schemeClr val="dk1"/>
                </a:solidFill>
                <a:latin typeface="Calibri Light"/>
              </a:rPr>
              <a:t>Mastertitelformat bearbeiten</a:t>
            </a:r>
            <a:endParaRPr b="0" lang="de-DE" sz="4400" spc="-1" strike="noStrike">
              <a:solidFill>
                <a:schemeClr val="dk1"/>
              </a:solidFill>
              <a:latin typeface="Calibri"/>
            </a:endParaRPr>
          </a:p>
        </p:txBody>
      </p:sp>
      <p:sp>
        <p:nvSpPr>
          <p:cNvPr id="13" name="PlaceHolder 2"/>
          <p:cNvSpPr>
            <a:spLocks noGrp="1"/>
          </p:cNvSpPr>
          <p:nvPr>
            <p:ph type="body"/>
          </p:nvPr>
        </p:nvSpPr>
        <p:spPr>
          <a:xfrm>
            <a:off x="838080" y="365040"/>
            <a:ext cx="7733880" cy="581148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de-DE" sz="2800" spc="-1" strike="noStrike">
                <a:solidFill>
                  <a:schemeClr val="dk1"/>
                </a:solidFill>
                <a:latin typeface="Calibri"/>
              </a:rPr>
              <a:t>Mastertextformat bearbeiten</a:t>
            </a:r>
            <a:endParaRPr b="0" lang="de-DE" sz="2800" spc="-1" strike="noStrike">
              <a:solidFill>
                <a:schemeClr val="dk1"/>
              </a:solidFill>
              <a:latin typeface="Calibri"/>
            </a:endParaRPr>
          </a:p>
          <a:p>
            <a:pPr lvl="1" marL="685800" indent="-228600" defTabSz="914400">
              <a:lnSpc>
                <a:spcPct val="90000"/>
              </a:lnSpc>
              <a:spcBef>
                <a:spcPts val="499"/>
              </a:spcBef>
              <a:buClr>
                <a:srgbClr val="000000"/>
              </a:buClr>
              <a:buFont typeface="Arial"/>
              <a:buChar char="•"/>
            </a:pPr>
            <a:r>
              <a:rPr b="0" lang="de-DE" sz="2400" spc="-1" strike="noStrike">
                <a:solidFill>
                  <a:schemeClr val="dk1"/>
                </a:solidFill>
                <a:latin typeface="Calibri"/>
              </a:rPr>
              <a:t>Zweite Ebene</a:t>
            </a:r>
            <a:endParaRPr b="0" lang="de-DE" sz="2400" spc="-1" strike="noStrike">
              <a:solidFill>
                <a:schemeClr val="dk1"/>
              </a:solidFill>
              <a:latin typeface="Calibri"/>
            </a:endParaRPr>
          </a:p>
          <a:p>
            <a:pPr lvl="2" marL="1143000" indent="-228600" defTabSz="914400">
              <a:lnSpc>
                <a:spcPct val="90000"/>
              </a:lnSpc>
              <a:spcBef>
                <a:spcPts val="499"/>
              </a:spcBef>
              <a:buClr>
                <a:srgbClr val="000000"/>
              </a:buClr>
              <a:buFont typeface="Arial"/>
              <a:buChar char="•"/>
            </a:pPr>
            <a:r>
              <a:rPr b="0" lang="de-DE" sz="2000" spc="-1" strike="noStrike">
                <a:solidFill>
                  <a:schemeClr val="dk1"/>
                </a:solidFill>
                <a:latin typeface="Calibri"/>
              </a:rPr>
              <a:t>Dritte Ebene</a:t>
            </a:r>
            <a:endParaRPr b="0" lang="de-DE" sz="2000" spc="-1" strike="noStrike">
              <a:solidFill>
                <a:schemeClr val="dk1"/>
              </a:solidFill>
              <a:latin typeface="Calibri"/>
            </a:endParaRPr>
          </a:p>
          <a:p>
            <a:pPr lvl="3" marL="1600200" indent="-228600" defTabSz="914400">
              <a:lnSpc>
                <a:spcPct val="90000"/>
              </a:lnSpc>
              <a:spcBef>
                <a:spcPts val="499"/>
              </a:spcBef>
              <a:buClr>
                <a:srgbClr val="000000"/>
              </a:buClr>
              <a:buFont typeface="Arial"/>
              <a:buChar char="•"/>
            </a:pPr>
            <a:r>
              <a:rPr b="0" lang="de-DE" sz="1800" spc="-1" strike="noStrike">
                <a:solidFill>
                  <a:schemeClr val="dk1"/>
                </a:solidFill>
                <a:latin typeface="Calibri"/>
              </a:rPr>
              <a:t>Vierte Ebene</a:t>
            </a:r>
            <a:endParaRPr b="0" lang="de-DE" sz="1800" spc="-1" strike="noStrike">
              <a:solidFill>
                <a:schemeClr val="dk1"/>
              </a:solidFill>
              <a:latin typeface="Calibri"/>
            </a:endParaRPr>
          </a:p>
          <a:p>
            <a:pPr lvl="4" marL="2057400" indent="-228600" defTabSz="914400">
              <a:lnSpc>
                <a:spcPct val="90000"/>
              </a:lnSpc>
              <a:spcBef>
                <a:spcPts val="499"/>
              </a:spcBef>
              <a:buClr>
                <a:srgbClr val="000000"/>
              </a:buClr>
              <a:buFont typeface="Arial"/>
              <a:buChar char="•"/>
            </a:pPr>
            <a:r>
              <a:rPr b="0" lang="de-DE" sz="1800" spc="-1" strike="noStrike">
                <a:solidFill>
                  <a:schemeClr val="dk1"/>
                </a:solidFill>
                <a:latin typeface="Calibri"/>
              </a:rPr>
              <a:t>Fünfte Ebene</a:t>
            </a:r>
            <a:endParaRPr b="0" lang="de-DE" sz="1800" spc="-1" strike="noStrike">
              <a:solidFill>
                <a:schemeClr val="dk1"/>
              </a:solidFill>
              <a:latin typeface="Calibri"/>
            </a:endParaRPr>
          </a:p>
        </p:txBody>
      </p:sp>
      <p:sp>
        <p:nvSpPr>
          <p:cNvPr id="14" name="PlaceHolder 3"/>
          <p:cNvSpPr>
            <a:spLocks noGrp="1"/>
          </p:cNvSpPr>
          <p:nvPr>
            <p:ph type="dt" idx="7"/>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de-DE" sz="1200" spc="-1" strike="noStrike">
                <a:solidFill>
                  <a:schemeClr val="dk1">
                    <a:tint val="75000"/>
                  </a:schemeClr>
                </a:solidFill>
                <a:latin typeface="Calibri"/>
              </a:defRPr>
            </a:lvl1pPr>
          </a:lstStyle>
          <a:p>
            <a:pPr indent="0" defTabSz="914400">
              <a:lnSpc>
                <a:spcPct val="100000"/>
              </a:lnSpc>
              <a:buNone/>
            </a:pPr>
            <a:r>
              <a:rPr b="0" lang="de-DE" sz="1200" spc="-1" strike="noStrike">
                <a:solidFill>
                  <a:schemeClr val="dk1">
                    <a:tint val="75000"/>
                  </a:schemeClr>
                </a:solidFill>
                <a:latin typeface="Calibri"/>
              </a:rPr>
              <a:t>&lt;Datum/Uhrzeit&gt;</a:t>
            </a:r>
            <a:endParaRPr b="0" lang="de-DE" sz="1200" spc="-1" strike="noStrike">
              <a:solidFill>
                <a:srgbClr val="000000"/>
              </a:solidFill>
              <a:latin typeface="Times New Roman"/>
            </a:endParaRPr>
          </a:p>
        </p:txBody>
      </p:sp>
      <p:sp>
        <p:nvSpPr>
          <p:cNvPr id="15" name="PlaceHolder 4"/>
          <p:cNvSpPr>
            <a:spLocks noGrp="1"/>
          </p:cNvSpPr>
          <p:nvPr>
            <p:ph type="ftr" idx="8"/>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de-DE" sz="1400" spc="-1" strike="noStrike">
                <a:solidFill>
                  <a:srgbClr val="000000"/>
                </a:solidFill>
                <a:latin typeface="Times New Roman"/>
              </a:defRPr>
            </a:lvl1pPr>
          </a:lstStyle>
          <a:p>
            <a:pPr indent="0" algn="ctr">
              <a:buNone/>
            </a:pPr>
            <a:r>
              <a:rPr b="0" lang="de-DE" sz="1400" spc="-1" strike="noStrike">
                <a:solidFill>
                  <a:srgbClr val="000000"/>
                </a:solidFill>
                <a:latin typeface="Times New Roman"/>
              </a:rPr>
              <a:t>&lt;Fußzeile&gt;</a:t>
            </a:r>
            <a:endParaRPr b="0" lang="de-DE" sz="1400" spc="-1" strike="noStrike">
              <a:solidFill>
                <a:srgbClr val="000000"/>
              </a:solidFill>
              <a:latin typeface="Times New Roman"/>
            </a:endParaRPr>
          </a:p>
        </p:txBody>
      </p:sp>
      <p:sp>
        <p:nvSpPr>
          <p:cNvPr id="16" name="PlaceHolder 5"/>
          <p:cNvSpPr>
            <a:spLocks noGrp="1"/>
          </p:cNvSpPr>
          <p:nvPr>
            <p:ph type="sldNum" idx="9"/>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de-DE" sz="1200" spc="-1" strike="noStrike">
                <a:solidFill>
                  <a:schemeClr val="dk1">
                    <a:tint val="75000"/>
                  </a:schemeClr>
                </a:solidFill>
                <a:latin typeface="Calibri"/>
              </a:defRPr>
            </a:lvl1pPr>
          </a:lstStyle>
          <a:p>
            <a:pPr indent="0" algn="r" defTabSz="914400">
              <a:lnSpc>
                <a:spcPct val="100000"/>
              </a:lnSpc>
              <a:buNone/>
            </a:pPr>
            <a:fld id="{D330754C-AD3A-434C-8A02-4B3680F6034A}" type="slidenum">
              <a:rPr b="0" lang="de-DE" sz="1200" spc="-1" strike="noStrike">
                <a:solidFill>
                  <a:schemeClr val="dk1">
                    <a:tint val="75000"/>
                  </a:schemeClr>
                </a:solidFill>
                <a:latin typeface="Calibri"/>
              </a:rPr>
              <a:t>&lt;Foliennummer&gt;</a:t>
            </a:fld>
            <a:endParaRPr b="0" lang="de-DE"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de-DE" sz="4400" spc="-1" strike="noStrike">
                <a:solidFill>
                  <a:schemeClr val="dk1"/>
                </a:solidFill>
                <a:latin typeface="Calibri Light"/>
              </a:rPr>
              <a:t>Mastertitelformat bearbeiten</a:t>
            </a:r>
            <a:endParaRPr b="0" lang="de-DE" sz="4400" spc="-1" strike="noStrike">
              <a:solidFill>
                <a:schemeClr val="dk1"/>
              </a:solidFill>
              <a:latin typeface="Calibri"/>
            </a:endParaRPr>
          </a:p>
        </p:txBody>
      </p:sp>
      <p:sp>
        <p:nvSpPr>
          <p:cNvPr id="18" name="PlaceHolder 2"/>
          <p:cNvSpPr>
            <a:spLocks noGrp="1"/>
          </p:cNvSpPr>
          <p:nvPr>
            <p:ph type="body"/>
          </p:nvPr>
        </p:nvSpPr>
        <p:spPr>
          <a:xfrm>
            <a:off x="838080" y="1825560"/>
            <a:ext cx="1051524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de-DE" sz="2800" spc="-1" strike="noStrike">
                <a:solidFill>
                  <a:schemeClr val="dk1"/>
                </a:solidFill>
                <a:latin typeface="Calibri"/>
              </a:rPr>
              <a:t>Mastertextformat bearbeiten</a:t>
            </a:r>
            <a:endParaRPr b="0" lang="de-DE" sz="2800" spc="-1" strike="noStrike">
              <a:solidFill>
                <a:schemeClr val="dk1"/>
              </a:solidFill>
              <a:latin typeface="Calibri"/>
            </a:endParaRPr>
          </a:p>
          <a:p>
            <a:pPr lvl="1" marL="685800" indent="-228600" defTabSz="914400">
              <a:lnSpc>
                <a:spcPct val="90000"/>
              </a:lnSpc>
              <a:spcBef>
                <a:spcPts val="499"/>
              </a:spcBef>
              <a:buClr>
                <a:srgbClr val="000000"/>
              </a:buClr>
              <a:buFont typeface="Arial"/>
              <a:buChar char="•"/>
            </a:pPr>
            <a:r>
              <a:rPr b="0" lang="de-DE" sz="2400" spc="-1" strike="noStrike">
                <a:solidFill>
                  <a:schemeClr val="dk1"/>
                </a:solidFill>
                <a:latin typeface="Calibri"/>
              </a:rPr>
              <a:t>Zweite Ebene</a:t>
            </a:r>
            <a:endParaRPr b="0" lang="de-DE" sz="2400" spc="-1" strike="noStrike">
              <a:solidFill>
                <a:schemeClr val="dk1"/>
              </a:solidFill>
              <a:latin typeface="Calibri"/>
            </a:endParaRPr>
          </a:p>
          <a:p>
            <a:pPr lvl="2" marL="1143000" indent="-228600" defTabSz="914400">
              <a:lnSpc>
                <a:spcPct val="90000"/>
              </a:lnSpc>
              <a:spcBef>
                <a:spcPts val="499"/>
              </a:spcBef>
              <a:buClr>
                <a:srgbClr val="000000"/>
              </a:buClr>
              <a:buFont typeface="Arial"/>
              <a:buChar char="•"/>
            </a:pPr>
            <a:r>
              <a:rPr b="0" lang="de-DE" sz="2000" spc="-1" strike="noStrike">
                <a:solidFill>
                  <a:schemeClr val="dk1"/>
                </a:solidFill>
                <a:latin typeface="Calibri"/>
              </a:rPr>
              <a:t>Dritte Ebene</a:t>
            </a:r>
            <a:endParaRPr b="0" lang="de-DE" sz="2000" spc="-1" strike="noStrike">
              <a:solidFill>
                <a:schemeClr val="dk1"/>
              </a:solidFill>
              <a:latin typeface="Calibri"/>
            </a:endParaRPr>
          </a:p>
          <a:p>
            <a:pPr lvl="3" marL="1600200" indent="-228600" defTabSz="914400">
              <a:lnSpc>
                <a:spcPct val="90000"/>
              </a:lnSpc>
              <a:spcBef>
                <a:spcPts val="499"/>
              </a:spcBef>
              <a:buClr>
                <a:srgbClr val="000000"/>
              </a:buClr>
              <a:buFont typeface="Arial"/>
              <a:buChar char="•"/>
            </a:pPr>
            <a:r>
              <a:rPr b="0" lang="de-DE" sz="1800" spc="-1" strike="noStrike">
                <a:solidFill>
                  <a:schemeClr val="dk1"/>
                </a:solidFill>
                <a:latin typeface="Calibri"/>
              </a:rPr>
              <a:t>Vierte Ebene</a:t>
            </a:r>
            <a:endParaRPr b="0" lang="de-DE" sz="1800" spc="-1" strike="noStrike">
              <a:solidFill>
                <a:schemeClr val="dk1"/>
              </a:solidFill>
              <a:latin typeface="Calibri"/>
            </a:endParaRPr>
          </a:p>
          <a:p>
            <a:pPr lvl="4" marL="2057400" indent="-228600" defTabSz="914400">
              <a:lnSpc>
                <a:spcPct val="90000"/>
              </a:lnSpc>
              <a:spcBef>
                <a:spcPts val="499"/>
              </a:spcBef>
              <a:buClr>
                <a:srgbClr val="000000"/>
              </a:buClr>
              <a:buFont typeface="Arial"/>
              <a:buChar char="•"/>
            </a:pPr>
            <a:r>
              <a:rPr b="0" lang="de-DE" sz="1800" spc="-1" strike="noStrike">
                <a:solidFill>
                  <a:schemeClr val="dk1"/>
                </a:solidFill>
                <a:latin typeface="Calibri"/>
              </a:rPr>
              <a:t>Fünfte Ebene</a:t>
            </a:r>
            <a:endParaRPr b="0" lang="de-DE" sz="1800" spc="-1" strike="noStrike">
              <a:solidFill>
                <a:schemeClr val="dk1"/>
              </a:solidFill>
              <a:latin typeface="Calibri"/>
            </a:endParaRPr>
          </a:p>
        </p:txBody>
      </p:sp>
      <p:sp>
        <p:nvSpPr>
          <p:cNvPr id="19" name="PlaceHolder 3"/>
          <p:cNvSpPr>
            <a:spLocks noGrp="1"/>
          </p:cNvSpPr>
          <p:nvPr>
            <p:ph type="dt" idx="10"/>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de-DE" sz="1200" spc="-1" strike="noStrike">
                <a:solidFill>
                  <a:schemeClr val="dk1">
                    <a:tint val="75000"/>
                  </a:schemeClr>
                </a:solidFill>
                <a:latin typeface="Calibri"/>
              </a:defRPr>
            </a:lvl1pPr>
          </a:lstStyle>
          <a:p>
            <a:pPr indent="0" defTabSz="914400">
              <a:lnSpc>
                <a:spcPct val="100000"/>
              </a:lnSpc>
              <a:buNone/>
            </a:pPr>
            <a:r>
              <a:rPr b="0" lang="de-DE" sz="1200" spc="-1" strike="noStrike">
                <a:solidFill>
                  <a:schemeClr val="dk1">
                    <a:tint val="75000"/>
                  </a:schemeClr>
                </a:solidFill>
                <a:latin typeface="Calibri"/>
              </a:rPr>
              <a:t>&lt;Datum/Uhrzeit&gt;</a:t>
            </a:r>
            <a:endParaRPr b="0" lang="de-DE" sz="1200" spc="-1" strike="noStrike">
              <a:solidFill>
                <a:srgbClr val="000000"/>
              </a:solidFill>
              <a:latin typeface="Times New Roman"/>
            </a:endParaRPr>
          </a:p>
        </p:txBody>
      </p:sp>
      <p:sp>
        <p:nvSpPr>
          <p:cNvPr id="20" name="PlaceHolder 4"/>
          <p:cNvSpPr>
            <a:spLocks noGrp="1"/>
          </p:cNvSpPr>
          <p:nvPr>
            <p:ph type="ftr" idx="11"/>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de-DE" sz="1400" spc="-1" strike="noStrike">
                <a:solidFill>
                  <a:srgbClr val="000000"/>
                </a:solidFill>
                <a:latin typeface="Times New Roman"/>
              </a:defRPr>
            </a:lvl1pPr>
          </a:lstStyle>
          <a:p>
            <a:pPr indent="0" algn="ctr">
              <a:buNone/>
            </a:pPr>
            <a:r>
              <a:rPr b="0" lang="de-DE" sz="1400" spc="-1" strike="noStrike">
                <a:solidFill>
                  <a:srgbClr val="000000"/>
                </a:solidFill>
                <a:latin typeface="Times New Roman"/>
              </a:rPr>
              <a:t>&lt;Fußzeile&gt;</a:t>
            </a:r>
            <a:endParaRPr b="0" lang="de-DE" sz="1400" spc="-1" strike="noStrike">
              <a:solidFill>
                <a:srgbClr val="000000"/>
              </a:solidFill>
              <a:latin typeface="Times New Roman"/>
            </a:endParaRPr>
          </a:p>
        </p:txBody>
      </p:sp>
      <p:sp>
        <p:nvSpPr>
          <p:cNvPr id="21" name="PlaceHolder 5"/>
          <p:cNvSpPr>
            <a:spLocks noGrp="1"/>
          </p:cNvSpPr>
          <p:nvPr>
            <p:ph type="sldNum" idx="12"/>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de-DE" sz="1200" spc="-1" strike="noStrike">
                <a:solidFill>
                  <a:schemeClr val="dk1">
                    <a:tint val="75000"/>
                  </a:schemeClr>
                </a:solidFill>
                <a:latin typeface="Calibri"/>
              </a:defRPr>
            </a:lvl1pPr>
          </a:lstStyle>
          <a:p>
            <a:pPr indent="0" algn="r" defTabSz="914400">
              <a:lnSpc>
                <a:spcPct val="100000"/>
              </a:lnSpc>
              <a:buNone/>
            </a:pPr>
            <a:fld id="{29D9381D-0D8A-4BD4-9007-A78B00E4285A}" type="slidenum">
              <a:rPr b="0" lang="de-DE" sz="1200" spc="-1" strike="noStrike">
                <a:solidFill>
                  <a:schemeClr val="dk1">
                    <a:tint val="75000"/>
                  </a:schemeClr>
                </a:solidFill>
                <a:latin typeface="Calibri"/>
              </a:rPr>
              <a:t>&lt;Foliennummer&gt;</a:t>
            </a:fld>
            <a:endParaRPr b="0" lang="de-DE"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5" r:id="rId2"/>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831960" y="1709640"/>
            <a:ext cx="10515240" cy="2852280"/>
          </a:xfrm>
          <a:prstGeom prst="rect">
            <a:avLst/>
          </a:prstGeom>
          <a:noFill/>
          <a:ln w="0">
            <a:noFill/>
          </a:ln>
        </p:spPr>
        <p:txBody>
          <a:bodyPr lIns="91440" rIns="91440" tIns="45720" bIns="45720" anchor="b">
            <a:noAutofit/>
          </a:bodyPr>
          <a:p>
            <a:pPr indent="0" defTabSz="914400">
              <a:lnSpc>
                <a:spcPct val="90000"/>
              </a:lnSpc>
              <a:buNone/>
            </a:pPr>
            <a:r>
              <a:rPr b="0" lang="de-DE" sz="6000" spc="-1" strike="noStrike">
                <a:solidFill>
                  <a:schemeClr val="dk1"/>
                </a:solidFill>
                <a:latin typeface="Calibri Light"/>
              </a:rPr>
              <a:t>Mastertitelformat bearbeiten</a:t>
            </a:r>
            <a:endParaRPr b="0" lang="de-DE" sz="6000" spc="-1" strike="noStrike">
              <a:solidFill>
                <a:schemeClr val="dk1"/>
              </a:solidFill>
              <a:latin typeface="Calibri"/>
            </a:endParaRPr>
          </a:p>
        </p:txBody>
      </p:sp>
      <p:sp>
        <p:nvSpPr>
          <p:cNvPr id="25" name="PlaceHolder 2"/>
          <p:cNvSpPr>
            <a:spLocks noGrp="1"/>
          </p:cNvSpPr>
          <p:nvPr>
            <p:ph type="body"/>
          </p:nvPr>
        </p:nvSpPr>
        <p:spPr>
          <a:xfrm>
            <a:off x="831960" y="4589640"/>
            <a:ext cx="10515240" cy="149976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de-DE" sz="2400" spc="-1" strike="noStrike">
                <a:solidFill>
                  <a:schemeClr val="dk1">
                    <a:tint val="75000"/>
                  </a:schemeClr>
                </a:solidFill>
                <a:latin typeface="Calibri"/>
              </a:rPr>
              <a:t>Mastertextformat bearbeiten</a:t>
            </a:r>
            <a:endParaRPr b="0" lang="de-DE" sz="2400" spc="-1" strike="noStrike">
              <a:solidFill>
                <a:schemeClr val="dk1"/>
              </a:solidFill>
              <a:latin typeface="Calibri"/>
            </a:endParaRPr>
          </a:p>
        </p:txBody>
      </p:sp>
      <p:sp>
        <p:nvSpPr>
          <p:cNvPr id="26" name="PlaceHolder 3"/>
          <p:cNvSpPr>
            <a:spLocks noGrp="1"/>
          </p:cNvSpPr>
          <p:nvPr>
            <p:ph type="dt" idx="13"/>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de-DE" sz="1200" spc="-1" strike="noStrike">
                <a:solidFill>
                  <a:schemeClr val="dk1">
                    <a:tint val="75000"/>
                  </a:schemeClr>
                </a:solidFill>
                <a:latin typeface="Calibri"/>
              </a:defRPr>
            </a:lvl1pPr>
          </a:lstStyle>
          <a:p>
            <a:pPr indent="0" defTabSz="914400">
              <a:lnSpc>
                <a:spcPct val="100000"/>
              </a:lnSpc>
              <a:buNone/>
            </a:pPr>
            <a:r>
              <a:rPr b="0" lang="de-DE" sz="1200" spc="-1" strike="noStrike">
                <a:solidFill>
                  <a:schemeClr val="dk1">
                    <a:tint val="75000"/>
                  </a:schemeClr>
                </a:solidFill>
                <a:latin typeface="Calibri"/>
              </a:rPr>
              <a:t>&lt;Datum/Uhrzeit&gt;</a:t>
            </a:r>
            <a:endParaRPr b="0" lang="de-DE" sz="1200" spc="-1" strike="noStrike">
              <a:solidFill>
                <a:srgbClr val="000000"/>
              </a:solidFill>
              <a:latin typeface="Times New Roman"/>
            </a:endParaRPr>
          </a:p>
        </p:txBody>
      </p:sp>
      <p:sp>
        <p:nvSpPr>
          <p:cNvPr id="27" name="PlaceHolder 4"/>
          <p:cNvSpPr>
            <a:spLocks noGrp="1"/>
          </p:cNvSpPr>
          <p:nvPr>
            <p:ph type="ftr" idx="14"/>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de-DE" sz="1400" spc="-1" strike="noStrike">
                <a:solidFill>
                  <a:srgbClr val="000000"/>
                </a:solidFill>
                <a:latin typeface="Times New Roman"/>
              </a:defRPr>
            </a:lvl1pPr>
          </a:lstStyle>
          <a:p>
            <a:pPr indent="0" algn="ctr">
              <a:buNone/>
            </a:pPr>
            <a:r>
              <a:rPr b="0" lang="de-DE" sz="1400" spc="-1" strike="noStrike">
                <a:solidFill>
                  <a:srgbClr val="000000"/>
                </a:solidFill>
                <a:latin typeface="Times New Roman"/>
              </a:rPr>
              <a:t>&lt;Fußzeile&gt;</a:t>
            </a:r>
            <a:endParaRPr b="0" lang="de-DE" sz="1400" spc="-1" strike="noStrike">
              <a:solidFill>
                <a:srgbClr val="000000"/>
              </a:solidFill>
              <a:latin typeface="Times New Roman"/>
            </a:endParaRPr>
          </a:p>
        </p:txBody>
      </p:sp>
      <p:sp>
        <p:nvSpPr>
          <p:cNvPr id="28" name="PlaceHolder 5"/>
          <p:cNvSpPr>
            <a:spLocks noGrp="1"/>
          </p:cNvSpPr>
          <p:nvPr>
            <p:ph type="sldNum" idx="15"/>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de-DE" sz="1200" spc="-1" strike="noStrike">
                <a:solidFill>
                  <a:schemeClr val="dk1">
                    <a:tint val="75000"/>
                  </a:schemeClr>
                </a:solidFill>
                <a:latin typeface="Calibri"/>
              </a:defRPr>
            </a:lvl1pPr>
          </a:lstStyle>
          <a:p>
            <a:pPr indent="0" algn="r" defTabSz="914400">
              <a:lnSpc>
                <a:spcPct val="100000"/>
              </a:lnSpc>
              <a:buNone/>
            </a:pPr>
            <a:fld id="{EDA87E1E-6D0F-4891-B3E1-45396426C409}" type="slidenum">
              <a:rPr b="0" lang="de-DE" sz="1200" spc="-1" strike="noStrike">
                <a:solidFill>
                  <a:schemeClr val="dk1">
                    <a:tint val="75000"/>
                  </a:schemeClr>
                </a:solidFill>
                <a:latin typeface="Calibri"/>
              </a:rPr>
              <a:t>&lt;Foliennummer&gt;</a:t>
            </a:fld>
            <a:endParaRPr b="0" lang="de-DE"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7" r:id="rId2"/>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de-DE" sz="4400" spc="-1" strike="noStrike">
                <a:solidFill>
                  <a:schemeClr val="dk1"/>
                </a:solidFill>
                <a:latin typeface="Calibri Light"/>
              </a:rPr>
              <a:t>Mastertitelformat bearbeiten</a:t>
            </a:r>
            <a:endParaRPr b="0" lang="de-DE" sz="4400" spc="-1" strike="noStrike">
              <a:solidFill>
                <a:schemeClr val="dk1"/>
              </a:solidFill>
              <a:latin typeface="Calibri"/>
            </a:endParaRPr>
          </a:p>
        </p:txBody>
      </p:sp>
      <p:sp>
        <p:nvSpPr>
          <p:cNvPr id="30" name="PlaceHolder 2"/>
          <p:cNvSpPr>
            <a:spLocks noGrp="1"/>
          </p:cNvSpPr>
          <p:nvPr>
            <p:ph type="body"/>
          </p:nvPr>
        </p:nvSpPr>
        <p:spPr>
          <a:xfrm>
            <a:off x="838080" y="1825560"/>
            <a:ext cx="518112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de-DE" sz="2800" spc="-1" strike="noStrike">
                <a:solidFill>
                  <a:schemeClr val="dk1"/>
                </a:solidFill>
                <a:latin typeface="Calibri"/>
              </a:rPr>
              <a:t>Mastertextformat bearbeiten</a:t>
            </a:r>
            <a:endParaRPr b="0" lang="de-DE" sz="2800" spc="-1" strike="noStrike">
              <a:solidFill>
                <a:schemeClr val="dk1"/>
              </a:solidFill>
              <a:latin typeface="Calibri"/>
            </a:endParaRPr>
          </a:p>
          <a:p>
            <a:pPr lvl="1" marL="685800" indent="-228600" defTabSz="914400">
              <a:lnSpc>
                <a:spcPct val="90000"/>
              </a:lnSpc>
              <a:spcBef>
                <a:spcPts val="499"/>
              </a:spcBef>
              <a:buClr>
                <a:srgbClr val="000000"/>
              </a:buClr>
              <a:buFont typeface="Arial"/>
              <a:buChar char="•"/>
            </a:pPr>
            <a:r>
              <a:rPr b="0" lang="de-DE" sz="2400" spc="-1" strike="noStrike">
                <a:solidFill>
                  <a:schemeClr val="dk1"/>
                </a:solidFill>
                <a:latin typeface="Calibri"/>
              </a:rPr>
              <a:t>Zweite Ebene</a:t>
            </a:r>
            <a:endParaRPr b="0" lang="de-DE" sz="2400" spc="-1" strike="noStrike">
              <a:solidFill>
                <a:schemeClr val="dk1"/>
              </a:solidFill>
              <a:latin typeface="Calibri"/>
            </a:endParaRPr>
          </a:p>
          <a:p>
            <a:pPr lvl="2" marL="1143000" indent="-228600" defTabSz="914400">
              <a:lnSpc>
                <a:spcPct val="90000"/>
              </a:lnSpc>
              <a:spcBef>
                <a:spcPts val="499"/>
              </a:spcBef>
              <a:buClr>
                <a:srgbClr val="000000"/>
              </a:buClr>
              <a:buFont typeface="Arial"/>
              <a:buChar char="•"/>
            </a:pPr>
            <a:r>
              <a:rPr b="0" lang="de-DE" sz="2000" spc="-1" strike="noStrike">
                <a:solidFill>
                  <a:schemeClr val="dk1"/>
                </a:solidFill>
                <a:latin typeface="Calibri"/>
              </a:rPr>
              <a:t>Dritte Ebene</a:t>
            </a:r>
            <a:endParaRPr b="0" lang="de-DE" sz="2000" spc="-1" strike="noStrike">
              <a:solidFill>
                <a:schemeClr val="dk1"/>
              </a:solidFill>
              <a:latin typeface="Calibri"/>
            </a:endParaRPr>
          </a:p>
          <a:p>
            <a:pPr lvl="3" marL="1600200" indent="-228600" defTabSz="914400">
              <a:lnSpc>
                <a:spcPct val="90000"/>
              </a:lnSpc>
              <a:spcBef>
                <a:spcPts val="499"/>
              </a:spcBef>
              <a:buClr>
                <a:srgbClr val="000000"/>
              </a:buClr>
              <a:buFont typeface="Arial"/>
              <a:buChar char="•"/>
            </a:pPr>
            <a:r>
              <a:rPr b="0" lang="de-DE" sz="1800" spc="-1" strike="noStrike">
                <a:solidFill>
                  <a:schemeClr val="dk1"/>
                </a:solidFill>
                <a:latin typeface="Calibri"/>
              </a:rPr>
              <a:t>Vierte Ebene</a:t>
            </a:r>
            <a:endParaRPr b="0" lang="de-DE" sz="1800" spc="-1" strike="noStrike">
              <a:solidFill>
                <a:schemeClr val="dk1"/>
              </a:solidFill>
              <a:latin typeface="Calibri"/>
            </a:endParaRPr>
          </a:p>
          <a:p>
            <a:pPr lvl="4" marL="2057400" indent="-228600" defTabSz="914400">
              <a:lnSpc>
                <a:spcPct val="90000"/>
              </a:lnSpc>
              <a:spcBef>
                <a:spcPts val="499"/>
              </a:spcBef>
              <a:buClr>
                <a:srgbClr val="000000"/>
              </a:buClr>
              <a:buFont typeface="Arial"/>
              <a:buChar char="•"/>
            </a:pPr>
            <a:r>
              <a:rPr b="0" lang="de-DE" sz="1800" spc="-1" strike="noStrike">
                <a:solidFill>
                  <a:schemeClr val="dk1"/>
                </a:solidFill>
                <a:latin typeface="Calibri"/>
              </a:rPr>
              <a:t>Fünfte Ebene</a:t>
            </a:r>
            <a:endParaRPr b="0" lang="de-DE" sz="1800" spc="-1" strike="noStrike">
              <a:solidFill>
                <a:schemeClr val="dk1"/>
              </a:solidFill>
              <a:latin typeface="Calibri"/>
            </a:endParaRPr>
          </a:p>
        </p:txBody>
      </p:sp>
      <p:sp>
        <p:nvSpPr>
          <p:cNvPr id="31" name="PlaceHolder 3"/>
          <p:cNvSpPr>
            <a:spLocks noGrp="1"/>
          </p:cNvSpPr>
          <p:nvPr>
            <p:ph type="body"/>
          </p:nvPr>
        </p:nvSpPr>
        <p:spPr>
          <a:xfrm>
            <a:off x="6172200" y="1825560"/>
            <a:ext cx="518112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de-DE" sz="2800" spc="-1" strike="noStrike">
                <a:solidFill>
                  <a:schemeClr val="dk1"/>
                </a:solidFill>
                <a:latin typeface="Calibri"/>
              </a:rPr>
              <a:t>Mastertextformat bearbeiten</a:t>
            </a:r>
            <a:endParaRPr b="0" lang="de-DE" sz="2800" spc="-1" strike="noStrike">
              <a:solidFill>
                <a:schemeClr val="dk1"/>
              </a:solidFill>
              <a:latin typeface="Calibri"/>
            </a:endParaRPr>
          </a:p>
          <a:p>
            <a:pPr lvl="1" marL="685800" indent="-228600" defTabSz="914400">
              <a:lnSpc>
                <a:spcPct val="90000"/>
              </a:lnSpc>
              <a:spcBef>
                <a:spcPts val="499"/>
              </a:spcBef>
              <a:buClr>
                <a:srgbClr val="000000"/>
              </a:buClr>
              <a:buFont typeface="Arial"/>
              <a:buChar char="•"/>
            </a:pPr>
            <a:r>
              <a:rPr b="0" lang="de-DE" sz="2400" spc="-1" strike="noStrike">
                <a:solidFill>
                  <a:schemeClr val="dk1"/>
                </a:solidFill>
                <a:latin typeface="Calibri"/>
              </a:rPr>
              <a:t>Zweite Ebene</a:t>
            </a:r>
            <a:endParaRPr b="0" lang="de-DE" sz="2400" spc="-1" strike="noStrike">
              <a:solidFill>
                <a:schemeClr val="dk1"/>
              </a:solidFill>
              <a:latin typeface="Calibri"/>
            </a:endParaRPr>
          </a:p>
          <a:p>
            <a:pPr lvl="2" marL="1143000" indent="-228600" defTabSz="914400">
              <a:lnSpc>
                <a:spcPct val="90000"/>
              </a:lnSpc>
              <a:spcBef>
                <a:spcPts val="499"/>
              </a:spcBef>
              <a:buClr>
                <a:srgbClr val="000000"/>
              </a:buClr>
              <a:buFont typeface="Arial"/>
              <a:buChar char="•"/>
            </a:pPr>
            <a:r>
              <a:rPr b="0" lang="de-DE" sz="2000" spc="-1" strike="noStrike">
                <a:solidFill>
                  <a:schemeClr val="dk1"/>
                </a:solidFill>
                <a:latin typeface="Calibri"/>
              </a:rPr>
              <a:t>Dritte Ebene</a:t>
            </a:r>
            <a:endParaRPr b="0" lang="de-DE" sz="2000" spc="-1" strike="noStrike">
              <a:solidFill>
                <a:schemeClr val="dk1"/>
              </a:solidFill>
              <a:latin typeface="Calibri"/>
            </a:endParaRPr>
          </a:p>
          <a:p>
            <a:pPr lvl="3" marL="1600200" indent="-228600" defTabSz="914400">
              <a:lnSpc>
                <a:spcPct val="90000"/>
              </a:lnSpc>
              <a:spcBef>
                <a:spcPts val="499"/>
              </a:spcBef>
              <a:buClr>
                <a:srgbClr val="000000"/>
              </a:buClr>
              <a:buFont typeface="Arial"/>
              <a:buChar char="•"/>
            </a:pPr>
            <a:r>
              <a:rPr b="0" lang="de-DE" sz="1800" spc="-1" strike="noStrike">
                <a:solidFill>
                  <a:schemeClr val="dk1"/>
                </a:solidFill>
                <a:latin typeface="Calibri"/>
              </a:rPr>
              <a:t>Vierte Ebene</a:t>
            </a:r>
            <a:endParaRPr b="0" lang="de-DE" sz="1800" spc="-1" strike="noStrike">
              <a:solidFill>
                <a:schemeClr val="dk1"/>
              </a:solidFill>
              <a:latin typeface="Calibri"/>
            </a:endParaRPr>
          </a:p>
          <a:p>
            <a:pPr lvl="4" marL="2057400" indent="-228600" defTabSz="914400">
              <a:lnSpc>
                <a:spcPct val="90000"/>
              </a:lnSpc>
              <a:spcBef>
                <a:spcPts val="499"/>
              </a:spcBef>
              <a:buClr>
                <a:srgbClr val="000000"/>
              </a:buClr>
              <a:buFont typeface="Arial"/>
              <a:buChar char="•"/>
            </a:pPr>
            <a:r>
              <a:rPr b="0" lang="de-DE" sz="1800" spc="-1" strike="noStrike">
                <a:solidFill>
                  <a:schemeClr val="dk1"/>
                </a:solidFill>
                <a:latin typeface="Calibri"/>
              </a:rPr>
              <a:t>Fünfte Ebene</a:t>
            </a:r>
            <a:endParaRPr b="0" lang="de-DE" sz="1800" spc="-1" strike="noStrike">
              <a:solidFill>
                <a:schemeClr val="dk1"/>
              </a:solidFill>
              <a:latin typeface="Calibri"/>
            </a:endParaRPr>
          </a:p>
        </p:txBody>
      </p:sp>
      <p:sp>
        <p:nvSpPr>
          <p:cNvPr id="32" name="PlaceHolder 4"/>
          <p:cNvSpPr>
            <a:spLocks noGrp="1"/>
          </p:cNvSpPr>
          <p:nvPr>
            <p:ph type="dt" idx="16"/>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de-DE" sz="1200" spc="-1" strike="noStrike">
                <a:solidFill>
                  <a:schemeClr val="dk1">
                    <a:tint val="75000"/>
                  </a:schemeClr>
                </a:solidFill>
                <a:latin typeface="Calibri"/>
              </a:defRPr>
            </a:lvl1pPr>
          </a:lstStyle>
          <a:p>
            <a:pPr indent="0" defTabSz="914400">
              <a:lnSpc>
                <a:spcPct val="100000"/>
              </a:lnSpc>
              <a:buNone/>
            </a:pPr>
            <a:r>
              <a:rPr b="0" lang="de-DE" sz="1200" spc="-1" strike="noStrike">
                <a:solidFill>
                  <a:schemeClr val="dk1">
                    <a:tint val="75000"/>
                  </a:schemeClr>
                </a:solidFill>
                <a:latin typeface="Calibri"/>
              </a:rPr>
              <a:t>&lt;Datum/Uhrzeit&gt;</a:t>
            </a:r>
            <a:endParaRPr b="0" lang="de-DE" sz="1200" spc="-1" strike="noStrike">
              <a:solidFill>
                <a:srgbClr val="000000"/>
              </a:solidFill>
              <a:latin typeface="Times New Roman"/>
            </a:endParaRPr>
          </a:p>
        </p:txBody>
      </p:sp>
      <p:sp>
        <p:nvSpPr>
          <p:cNvPr id="33" name="PlaceHolder 5"/>
          <p:cNvSpPr>
            <a:spLocks noGrp="1"/>
          </p:cNvSpPr>
          <p:nvPr>
            <p:ph type="ftr" idx="17"/>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de-DE" sz="1400" spc="-1" strike="noStrike">
                <a:solidFill>
                  <a:srgbClr val="000000"/>
                </a:solidFill>
                <a:latin typeface="Times New Roman"/>
              </a:defRPr>
            </a:lvl1pPr>
          </a:lstStyle>
          <a:p>
            <a:pPr indent="0" algn="ctr">
              <a:buNone/>
            </a:pPr>
            <a:r>
              <a:rPr b="0" lang="de-DE" sz="1400" spc="-1" strike="noStrike">
                <a:solidFill>
                  <a:srgbClr val="000000"/>
                </a:solidFill>
                <a:latin typeface="Times New Roman"/>
              </a:rPr>
              <a:t>&lt;Fußzeile&gt;</a:t>
            </a:r>
            <a:endParaRPr b="0" lang="de-DE" sz="1400" spc="-1" strike="noStrike">
              <a:solidFill>
                <a:srgbClr val="000000"/>
              </a:solidFill>
              <a:latin typeface="Times New Roman"/>
            </a:endParaRPr>
          </a:p>
        </p:txBody>
      </p:sp>
      <p:sp>
        <p:nvSpPr>
          <p:cNvPr id="34" name="PlaceHolder 6"/>
          <p:cNvSpPr>
            <a:spLocks noGrp="1"/>
          </p:cNvSpPr>
          <p:nvPr>
            <p:ph type="sldNum" idx="18"/>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de-DE" sz="1200" spc="-1" strike="noStrike">
                <a:solidFill>
                  <a:schemeClr val="dk1">
                    <a:tint val="75000"/>
                  </a:schemeClr>
                </a:solidFill>
                <a:latin typeface="Calibri"/>
              </a:defRPr>
            </a:lvl1pPr>
          </a:lstStyle>
          <a:p>
            <a:pPr indent="0" algn="r" defTabSz="914400">
              <a:lnSpc>
                <a:spcPct val="100000"/>
              </a:lnSpc>
              <a:buNone/>
            </a:pPr>
            <a:fld id="{0985D021-DFD4-4063-97D2-E7B077AFB1F0}" type="slidenum">
              <a:rPr b="0" lang="de-DE" sz="1200" spc="-1" strike="noStrike">
                <a:solidFill>
                  <a:schemeClr val="dk1">
                    <a:tint val="75000"/>
                  </a:schemeClr>
                </a:solidFill>
                <a:latin typeface="Calibri"/>
              </a:rPr>
              <a:t>&lt;Foliennummer&gt;</a:t>
            </a:fld>
            <a:endParaRPr b="0" lang="de-DE"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9" r:id="rId2"/>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8398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de-DE" sz="4400" spc="-1" strike="noStrike">
                <a:solidFill>
                  <a:schemeClr val="dk1"/>
                </a:solidFill>
                <a:latin typeface="Calibri Light"/>
              </a:rPr>
              <a:t>Mastertitelformat bearbeiten</a:t>
            </a:r>
            <a:endParaRPr b="0" lang="de-DE" sz="4400" spc="-1" strike="noStrike">
              <a:solidFill>
                <a:schemeClr val="dk1"/>
              </a:solidFill>
              <a:latin typeface="Calibri"/>
            </a:endParaRPr>
          </a:p>
        </p:txBody>
      </p:sp>
      <p:sp>
        <p:nvSpPr>
          <p:cNvPr id="39" name="PlaceHolder 2"/>
          <p:cNvSpPr>
            <a:spLocks noGrp="1"/>
          </p:cNvSpPr>
          <p:nvPr>
            <p:ph type="body"/>
          </p:nvPr>
        </p:nvSpPr>
        <p:spPr>
          <a:xfrm>
            <a:off x="839880" y="1681200"/>
            <a:ext cx="5157360" cy="82368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de-DE" sz="2400" spc="-1" strike="noStrike">
                <a:solidFill>
                  <a:schemeClr val="dk1"/>
                </a:solidFill>
                <a:latin typeface="Calibri"/>
              </a:rPr>
              <a:t>Mastertextformat bearbeiten</a:t>
            </a:r>
            <a:endParaRPr b="0" lang="de-DE" sz="2400" spc="-1" strike="noStrike">
              <a:solidFill>
                <a:schemeClr val="dk1"/>
              </a:solidFill>
              <a:latin typeface="Calibri"/>
            </a:endParaRPr>
          </a:p>
        </p:txBody>
      </p:sp>
      <p:sp>
        <p:nvSpPr>
          <p:cNvPr id="40" name="PlaceHolder 3"/>
          <p:cNvSpPr>
            <a:spLocks noGrp="1"/>
          </p:cNvSpPr>
          <p:nvPr>
            <p:ph type="body"/>
          </p:nvPr>
        </p:nvSpPr>
        <p:spPr>
          <a:xfrm>
            <a:off x="839880" y="2505240"/>
            <a:ext cx="5157360" cy="368424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de-DE" sz="2800" spc="-1" strike="noStrike">
                <a:solidFill>
                  <a:schemeClr val="dk1"/>
                </a:solidFill>
                <a:latin typeface="Calibri"/>
              </a:rPr>
              <a:t>Mastertextformat bearbeiten</a:t>
            </a:r>
            <a:endParaRPr b="0" lang="de-DE" sz="2800" spc="-1" strike="noStrike">
              <a:solidFill>
                <a:schemeClr val="dk1"/>
              </a:solidFill>
              <a:latin typeface="Calibri"/>
            </a:endParaRPr>
          </a:p>
          <a:p>
            <a:pPr lvl="1" marL="685800" indent="-228600" defTabSz="914400">
              <a:lnSpc>
                <a:spcPct val="90000"/>
              </a:lnSpc>
              <a:spcBef>
                <a:spcPts val="499"/>
              </a:spcBef>
              <a:buClr>
                <a:srgbClr val="000000"/>
              </a:buClr>
              <a:buFont typeface="Arial"/>
              <a:buChar char="•"/>
            </a:pPr>
            <a:r>
              <a:rPr b="0" lang="de-DE" sz="2400" spc="-1" strike="noStrike">
                <a:solidFill>
                  <a:schemeClr val="dk1"/>
                </a:solidFill>
                <a:latin typeface="Calibri"/>
              </a:rPr>
              <a:t>Zweite Ebene</a:t>
            </a:r>
            <a:endParaRPr b="0" lang="de-DE" sz="2400" spc="-1" strike="noStrike">
              <a:solidFill>
                <a:schemeClr val="dk1"/>
              </a:solidFill>
              <a:latin typeface="Calibri"/>
            </a:endParaRPr>
          </a:p>
          <a:p>
            <a:pPr lvl="2" marL="1143000" indent="-228600" defTabSz="914400">
              <a:lnSpc>
                <a:spcPct val="90000"/>
              </a:lnSpc>
              <a:spcBef>
                <a:spcPts val="499"/>
              </a:spcBef>
              <a:buClr>
                <a:srgbClr val="000000"/>
              </a:buClr>
              <a:buFont typeface="Arial"/>
              <a:buChar char="•"/>
            </a:pPr>
            <a:r>
              <a:rPr b="0" lang="de-DE" sz="2000" spc="-1" strike="noStrike">
                <a:solidFill>
                  <a:schemeClr val="dk1"/>
                </a:solidFill>
                <a:latin typeface="Calibri"/>
              </a:rPr>
              <a:t>Dritte Ebene</a:t>
            </a:r>
            <a:endParaRPr b="0" lang="de-DE" sz="2000" spc="-1" strike="noStrike">
              <a:solidFill>
                <a:schemeClr val="dk1"/>
              </a:solidFill>
              <a:latin typeface="Calibri"/>
            </a:endParaRPr>
          </a:p>
          <a:p>
            <a:pPr lvl="3" marL="1600200" indent="-228600" defTabSz="914400">
              <a:lnSpc>
                <a:spcPct val="90000"/>
              </a:lnSpc>
              <a:spcBef>
                <a:spcPts val="499"/>
              </a:spcBef>
              <a:buClr>
                <a:srgbClr val="000000"/>
              </a:buClr>
              <a:buFont typeface="Arial"/>
              <a:buChar char="•"/>
            </a:pPr>
            <a:r>
              <a:rPr b="0" lang="de-DE" sz="1800" spc="-1" strike="noStrike">
                <a:solidFill>
                  <a:schemeClr val="dk1"/>
                </a:solidFill>
                <a:latin typeface="Calibri"/>
              </a:rPr>
              <a:t>Vierte Ebene</a:t>
            </a:r>
            <a:endParaRPr b="0" lang="de-DE" sz="1800" spc="-1" strike="noStrike">
              <a:solidFill>
                <a:schemeClr val="dk1"/>
              </a:solidFill>
              <a:latin typeface="Calibri"/>
            </a:endParaRPr>
          </a:p>
          <a:p>
            <a:pPr lvl="4" marL="2057400" indent="-228600" defTabSz="914400">
              <a:lnSpc>
                <a:spcPct val="90000"/>
              </a:lnSpc>
              <a:spcBef>
                <a:spcPts val="499"/>
              </a:spcBef>
              <a:buClr>
                <a:srgbClr val="000000"/>
              </a:buClr>
              <a:buFont typeface="Arial"/>
              <a:buChar char="•"/>
            </a:pPr>
            <a:r>
              <a:rPr b="0" lang="de-DE" sz="1800" spc="-1" strike="noStrike">
                <a:solidFill>
                  <a:schemeClr val="dk1"/>
                </a:solidFill>
                <a:latin typeface="Calibri"/>
              </a:rPr>
              <a:t>Fünfte Ebene</a:t>
            </a:r>
            <a:endParaRPr b="0" lang="de-DE" sz="1800" spc="-1" strike="noStrike">
              <a:solidFill>
                <a:schemeClr val="dk1"/>
              </a:solidFill>
              <a:latin typeface="Calibri"/>
            </a:endParaRPr>
          </a:p>
        </p:txBody>
      </p:sp>
      <p:sp>
        <p:nvSpPr>
          <p:cNvPr id="41" name="PlaceHolder 4"/>
          <p:cNvSpPr>
            <a:spLocks noGrp="1"/>
          </p:cNvSpPr>
          <p:nvPr>
            <p:ph type="body"/>
          </p:nvPr>
        </p:nvSpPr>
        <p:spPr>
          <a:xfrm>
            <a:off x="6172200" y="1681200"/>
            <a:ext cx="5182920" cy="82368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de-DE" sz="2400" spc="-1" strike="noStrike">
                <a:solidFill>
                  <a:schemeClr val="dk1"/>
                </a:solidFill>
                <a:latin typeface="Calibri"/>
              </a:rPr>
              <a:t>Mastertextformat bearbeiten</a:t>
            </a:r>
            <a:endParaRPr b="0" lang="de-DE" sz="2400" spc="-1" strike="noStrike">
              <a:solidFill>
                <a:schemeClr val="dk1"/>
              </a:solidFill>
              <a:latin typeface="Calibri"/>
            </a:endParaRPr>
          </a:p>
        </p:txBody>
      </p:sp>
      <p:sp>
        <p:nvSpPr>
          <p:cNvPr id="42" name="PlaceHolder 5"/>
          <p:cNvSpPr>
            <a:spLocks noGrp="1"/>
          </p:cNvSpPr>
          <p:nvPr>
            <p:ph type="body"/>
          </p:nvPr>
        </p:nvSpPr>
        <p:spPr>
          <a:xfrm>
            <a:off x="6172200" y="2505240"/>
            <a:ext cx="5182920" cy="368424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de-DE" sz="2800" spc="-1" strike="noStrike">
                <a:solidFill>
                  <a:schemeClr val="dk1"/>
                </a:solidFill>
                <a:latin typeface="Calibri"/>
              </a:rPr>
              <a:t>Mastertextformat bearbeiten</a:t>
            </a:r>
            <a:endParaRPr b="0" lang="de-DE" sz="2800" spc="-1" strike="noStrike">
              <a:solidFill>
                <a:schemeClr val="dk1"/>
              </a:solidFill>
              <a:latin typeface="Calibri"/>
            </a:endParaRPr>
          </a:p>
          <a:p>
            <a:pPr lvl="1" marL="685800" indent="-228600" defTabSz="914400">
              <a:lnSpc>
                <a:spcPct val="90000"/>
              </a:lnSpc>
              <a:spcBef>
                <a:spcPts val="499"/>
              </a:spcBef>
              <a:buClr>
                <a:srgbClr val="000000"/>
              </a:buClr>
              <a:buFont typeface="Arial"/>
              <a:buChar char="•"/>
            </a:pPr>
            <a:r>
              <a:rPr b="0" lang="de-DE" sz="2400" spc="-1" strike="noStrike">
                <a:solidFill>
                  <a:schemeClr val="dk1"/>
                </a:solidFill>
                <a:latin typeface="Calibri"/>
              </a:rPr>
              <a:t>Zweite Ebene</a:t>
            </a:r>
            <a:endParaRPr b="0" lang="de-DE" sz="2400" spc="-1" strike="noStrike">
              <a:solidFill>
                <a:schemeClr val="dk1"/>
              </a:solidFill>
              <a:latin typeface="Calibri"/>
            </a:endParaRPr>
          </a:p>
          <a:p>
            <a:pPr lvl="2" marL="1143000" indent="-228600" defTabSz="914400">
              <a:lnSpc>
                <a:spcPct val="90000"/>
              </a:lnSpc>
              <a:spcBef>
                <a:spcPts val="499"/>
              </a:spcBef>
              <a:buClr>
                <a:srgbClr val="000000"/>
              </a:buClr>
              <a:buFont typeface="Arial"/>
              <a:buChar char="•"/>
            </a:pPr>
            <a:r>
              <a:rPr b="0" lang="de-DE" sz="2000" spc="-1" strike="noStrike">
                <a:solidFill>
                  <a:schemeClr val="dk1"/>
                </a:solidFill>
                <a:latin typeface="Calibri"/>
              </a:rPr>
              <a:t>Dritte Ebene</a:t>
            </a:r>
            <a:endParaRPr b="0" lang="de-DE" sz="2000" spc="-1" strike="noStrike">
              <a:solidFill>
                <a:schemeClr val="dk1"/>
              </a:solidFill>
              <a:latin typeface="Calibri"/>
            </a:endParaRPr>
          </a:p>
          <a:p>
            <a:pPr lvl="3" marL="1600200" indent="-228600" defTabSz="914400">
              <a:lnSpc>
                <a:spcPct val="90000"/>
              </a:lnSpc>
              <a:spcBef>
                <a:spcPts val="499"/>
              </a:spcBef>
              <a:buClr>
                <a:srgbClr val="000000"/>
              </a:buClr>
              <a:buFont typeface="Arial"/>
              <a:buChar char="•"/>
            </a:pPr>
            <a:r>
              <a:rPr b="0" lang="de-DE" sz="1800" spc="-1" strike="noStrike">
                <a:solidFill>
                  <a:schemeClr val="dk1"/>
                </a:solidFill>
                <a:latin typeface="Calibri"/>
              </a:rPr>
              <a:t>Vierte Ebene</a:t>
            </a:r>
            <a:endParaRPr b="0" lang="de-DE" sz="1800" spc="-1" strike="noStrike">
              <a:solidFill>
                <a:schemeClr val="dk1"/>
              </a:solidFill>
              <a:latin typeface="Calibri"/>
            </a:endParaRPr>
          </a:p>
          <a:p>
            <a:pPr lvl="4" marL="2057400" indent="-228600" defTabSz="914400">
              <a:lnSpc>
                <a:spcPct val="90000"/>
              </a:lnSpc>
              <a:spcBef>
                <a:spcPts val="499"/>
              </a:spcBef>
              <a:buClr>
                <a:srgbClr val="000000"/>
              </a:buClr>
              <a:buFont typeface="Arial"/>
              <a:buChar char="•"/>
            </a:pPr>
            <a:r>
              <a:rPr b="0" lang="de-DE" sz="1800" spc="-1" strike="noStrike">
                <a:solidFill>
                  <a:schemeClr val="dk1"/>
                </a:solidFill>
                <a:latin typeface="Calibri"/>
              </a:rPr>
              <a:t>Fünfte Ebene</a:t>
            </a:r>
            <a:endParaRPr b="0" lang="de-DE" sz="1800" spc="-1" strike="noStrike">
              <a:solidFill>
                <a:schemeClr val="dk1"/>
              </a:solidFill>
              <a:latin typeface="Calibri"/>
            </a:endParaRPr>
          </a:p>
        </p:txBody>
      </p:sp>
      <p:sp>
        <p:nvSpPr>
          <p:cNvPr id="43" name="PlaceHolder 6"/>
          <p:cNvSpPr>
            <a:spLocks noGrp="1"/>
          </p:cNvSpPr>
          <p:nvPr>
            <p:ph type="dt" idx="19"/>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de-DE" sz="1200" spc="-1" strike="noStrike">
                <a:solidFill>
                  <a:schemeClr val="dk1">
                    <a:tint val="75000"/>
                  </a:schemeClr>
                </a:solidFill>
                <a:latin typeface="Calibri"/>
              </a:defRPr>
            </a:lvl1pPr>
          </a:lstStyle>
          <a:p>
            <a:pPr indent="0" defTabSz="914400">
              <a:lnSpc>
                <a:spcPct val="100000"/>
              </a:lnSpc>
              <a:buNone/>
            </a:pPr>
            <a:r>
              <a:rPr b="0" lang="de-DE" sz="1200" spc="-1" strike="noStrike">
                <a:solidFill>
                  <a:schemeClr val="dk1">
                    <a:tint val="75000"/>
                  </a:schemeClr>
                </a:solidFill>
                <a:latin typeface="Calibri"/>
              </a:rPr>
              <a:t>&lt;Datum/Uhrzeit&gt;</a:t>
            </a:r>
            <a:endParaRPr b="0" lang="de-DE" sz="1200" spc="-1" strike="noStrike">
              <a:solidFill>
                <a:srgbClr val="000000"/>
              </a:solidFill>
              <a:latin typeface="Times New Roman"/>
            </a:endParaRPr>
          </a:p>
        </p:txBody>
      </p:sp>
      <p:sp>
        <p:nvSpPr>
          <p:cNvPr id="44" name="PlaceHolder 7"/>
          <p:cNvSpPr>
            <a:spLocks noGrp="1"/>
          </p:cNvSpPr>
          <p:nvPr>
            <p:ph type="ftr" idx="20"/>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de-DE" sz="1400" spc="-1" strike="noStrike">
                <a:solidFill>
                  <a:srgbClr val="000000"/>
                </a:solidFill>
                <a:latin typeface="Times New Roman"/>
              </a:defRPr>
            </a:lvl1pPr>
          </a:lstStyle>
          <a:p>
            <a:pPr indent="0" algn="ctr">
              <a:buNone/>
            </a:pPr>
            <a:r>
              <a:rPr b="0" lang="de-DE" sz="1400" spc="-1" strike="noStrike">
                <a:solidFill>
                  <a:srgbClr val="000000"/>
                </a:solidFill>
                <a:latin typeface="Times New Roman"/>
              </a:rPr>
              <a:t>&lt;Fußzeile&gt;</a:t>
            </a:r>
            <a:endParaRPr b="0" lang="de-DE" sz="1400" spc="-1" strike="noStrike">
              <a:solidFill>
                <a:srgbClr val="000000"/>
              </a:solidFill>
              <a:latin typeface="Times New Roman"/>
            </a:endParaRPr>
          </a:p>
        </p:txBody>
      </p:sp>
      <p:sp>
        <p:nvSpPr>
          <p:cNvPr id="45" name="PlaceHolder 8"/>
          <p:cNvSpPr>
            <a:spLocks noGrp="1"/>
          </p:cNvSpPr>
          <p:nvPr>
            <p:ph type="sldNum" idx="21"/>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de-DE" sz="1200" spc="-1" strike="noStrike">
                <a:solidFill>
                  <a:schemeClr val="dk1">
                    <a:tint val="75000"/>
                  </a:schemeClr>
                </a:solidFill>
                <a:latin typeface="Calibri"/>
              </a:defRPr>
            </a:lvl1pPr>
          </a:lstStyle>
          <a:p>
            <a:pPr indent="0" algn="r" defTabSz="914400">
              <a:lnSpc>
                <a:spcPct val="100000"/>
              </a:lnSpc>
              <a:buNone/>
            </a:pPr>
            <a:fld id="{A2310209-EFF0-4EB4-8D13-9479CC0CD17F}" type="slidenum">
              <a:rPr b="0" lang="de-DE" sz="1200" spc="-1" strike="noStrike">
                <a:solidFill>
                  <a:schemeClr val="dk1">
                    <a:tint val="75000"/>
                  </a:schemeClr>
                </a:solidFill>
                <a:latin typeface="Calibri"/>
              </a:rPr>
              <a:t>&lt;Foliennummer&gt;</a:t>
            </a:fld>
            <a:endParaRPr b="0" lang="de-DE"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1"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de-DE" sz="4400" spc="-1" strike="noStrike">
                <a:solidFill>
                  <a:schemeClr val="dk1"/>
                </a:solidFill>
                <a:latin typeface="Calibri Light"/>
              </a:rPr>
              <a:t>Mastertitelformat bearbeiten</a:t>
            </a:r>
            <a:endParaRPr b="0" lang="de-DE" sz="4400" spc="-1" strike="noStrike">
              <a:solidFill>
                <a:schemeClr val="dk1"/>
              </a:solidFill>
              <a:latin typeface="Calibri"/>
            </a:endParaRPr>
          </a:p>
        </p:txBody>
      </p:sp>
      <p:sp>
        <p:nvSpPr>
          <p:cNvPr id="47" name="PlaceHolder 2"/>
          <p:cNvSpPr>
            <a:spLocks noGrp="1"/>
          </p:cNvSpPr>
          <p:nvPr>
            <p:ph type="dt" idx="22"/>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de-DE" sz="1200" spc="-1" strike="noStrike">
                <a:solidFill>
                  <a:schemeClr val="dk1">
                    <a:tint val="75000"/>
                  </a:schemeClr>
                </a:solidFill>
                <a:latin typeface="Calibri"/>
              </a:defRPr>
            </a:lvl1pPr>
          </a:lstStyle>
          <a:p>
            <a:pPr indent="0" defTabSz="914400">
              <a:lnSpc>
                <a:spcPct val="100000"/>
              </a:lnSpc>
              <a:buNone/>
            </a:pPr>
            <a:r>
              <a:rPr b="0" lang="de-DE" sz="1200" spc="-1" strike="noStrike">
                <a:solidFill>
                  <a:schemeClr val="dk1">
                    <a:tint val="75000"/>
                  </a:schemeClr>
                </a:solidFill>
                <a:latin typeface="Calibri"/>
              </a:rPr>
              <a:t>&lt;Datum/Uhrzeit&gt;</a:t>
            </a:r>
            <a:endParaRPr b="0" lang="de-DE" sz="1200" spc="-1" strike="noStrike">
              <a:solidFill>
                <a:srgbClr val="000000"/>
              </a:solidFill>
              <a:latin typeface="Times New Roman"/>
            </a:endParaRPr>
          </a:p>
        </p:txBody>
      </p:sp>
      <p:sp>
        <p:nvSpPr>
          <p:cNvPr id="48" name="PlaceHolder 3"/>
          <p:cNvSpPr>
            <a:spLocks noGrp="1"/>
          </p:cNvSpPr>
          <p:nvPr>
            <p:ph type="ftr" idx="23"/>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de-DE" sz="1400" spc="-1" strike="noStrike">
                <a:solidFill>
                  <a:srgbClr val="000000"/>
                </a:solidFill>
                <a:latin typeface="Times New Roman"/>
              </a:defRPr>
            </a:lvl1pPr>
          </a:lstStyle>
          <a:p>
            <a:pPr indent="0" algn="ctr">
              <a:buNone/>
            </a:pPr>
            <a:r>
              <a:rPr b="0" lang="de-DE" sz="1400" spc="-1" strike="noStrike">
                <a:solidFill>
                  <a:srgbClr val="000000"/>
                </a:solidFill>
                <a:latin typeface="Times New Roman"/>
              </a:rPr>
              <a:t>&lt;Fußzeile&gt;</a:t>
            </a:r>
            <a:endParaRPr b="0" lang="de-DE" sz="1400" spc="-1" strike="noStrike">
              <a:solidFill>
                <a:srgbClr val="000000"/>
              </a:solidFill>
              <a:latin typeface="Times New Roman"/>
            </a:endParaRPr>
          </a:p>
        </p:txBody>
      </p:sp>
      <p:sp>
        <p:nvSpPr>
          <p:cNvPr id="49" name="PlaceHolder 4"/>
          <p:cNvSpPr>
            <a:spLocks noGrp="1"/>
          </p:cNvSpPr>
          <p:nvPr>
            <p:ph type="sldNum" idx="24"/>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de-DE" sz="1200" spc="-1" strike="noStrike">
                <a:solidFill>
                  <a:schemeClr val="dk1">
                    <a:tint val="75000"/>
                  </a:schemeClr>
                </a:solidFill>
                <a:latin typeface="Calibri"/>
              </a:defRPr>
            </a:lvl1pPr>
          </a:lstStyle>
          <a:p>
            <a:pPr indent="0" algn="r" defTabSz="914400">
              <a:lnSpc>
                <a:spcPct val="100000"/>
              </a:lnSpc>
              <a:buNone/>
            </a:pPr>
            <a:fld id="{7522BE2D-BC4F-4AA0-8CD2-4EF812FB7945}" type="slidenum">
              <a:rPr b="0" lang="de-DE" sz="1200" spc="-1" strike="noStrike">
                <a:solidFill>
                  <a:schemeClr val="dk1">
                    <a:tint val="75000"/>
                  </a:schemeClr>
                </a:solidFill>
                <a:latin typeface="Calibri"/>
              </a:rPr>
              <a:t>&lt;Foliennummer&gt;</a:t>
            </a:fld>
            <a:endParaRPr b="0" lang="de-DE"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3" r:id="rId2"/>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dt" idx="25"/>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de-DE" sz="1200" spc="-1" strike="noStrike">
                <a:solidFill>
                  <a:schemeClr val="dk1">
                    <a:tint val="75000"/>
                  </a:schemeClr>
                </a:solidFill>
                <a:latin typeface="Calibri"/>
              </a:defRPr>
            </a:lvl1pPr>
          </a:lstStyle>
          <a:p>
            <a:pPr indent="0" defTabSz="914400">
              <a:lnSpc>
                <a:spcPct val="100000"/>
              </a:lnSpc>
              <a:buNone/>
            </a:pPr>
            <a:r>
              <a:rPr b="0" lang="de-DE" sz="1200" spc="-1" strike="noStrike">
                <a:solidFill>
                  <a:schemeClr val="dk1">
                    <a:tint val="75000"/>
                  </a:schemeClr>
                </a:solidFill>
                <a:latin typeface="Calibri"/>
              </a:rPr>
              <a:t>&lt;Datum/Uhrzeit&gt;</a:t>
            </a:r>
            <a:endParaRPr b="0" lang="de-DE" sz="1200" spc="-1" strike="noStrike">
              <a:solidFill>
                <a:srgbClr val="000000"/>
              </a:solidFill>
              <a:latin typeface="Times New Roman"/>
            </a:endParaRPr>
          </a:p>
        </p:txBody>
      </p:sp>
      <p:sp>
        <p:nvSpPr>
          <p:cNvPr id="52" name="PlaceHolder 2"/>
          <p:cNvSpPr>
            <a:spLocks noGrp="1"/>
          </p:cNvSpPr>
          <p:nvPr>
            <p:ph type="ftr" idx="26"/>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de-DE" sz="1400" spc="-1" strike="noStrike">
                <a:solidFill>
                  <a:srgbClr val="000000"/>
                </a:solidFill>
                <a:latin typeface="Times New Roman"/>
              </a:defRPr>
            </a:lvl1pPr>
          </a:lstStyle>
          <a:p>
            <a:pPr indent="0" algn="ctr">
              <a:buNone/>
            </a:pPr>
            <a:r>
              <a:rPr b="0" lang="de-DE" sz="1400" spc="-1" strike="noStrike">
                <a:solidFill>
                  <a:srgbClr val="000000"/>
                </a:solidFill>
                <a:latin typeface="Times New Roman"/>
              </a:rPr>
              <a:t>&lt;Fußzeile&gt;</a:t>
            </a:r>
            <a:endParaRPr b="0" lang="de-DE" sz="1400" spc="-1" strike="noStrike">
              <a:solidFill>
                <a:srgbClr val="000000"/>
              </a:solidFill>
              <a:latin typeface="Times New Roman"/>
            </a:endParaRPr>
          </a:p>
        </p:txBody>
      </p:sp>
      <p:sp>
        <p:nvSpPr>
          <p:cNvPr id="53" name="PlaceHolder 3"/>
          <p:cNvSpPr>
            <a:spLocks noGrp="1"/>
          </p:cNvSpPr>
          <p:nvPr>
            <p:ph type="sldNum" idx="27"/>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de-DE" sz="1200" spc="-1" strike="noStrike">
                <a:solidFill>
                  <a:schemeClr val="dk1">
                    <a:tint val="75000"/>
                  </a:schemeClr>
                </a:solidFill>
                <a:latin typeface="Calibri"/>
              </a:defRPr>
            </a:lvl1pPr>
          </a:lstStyle>
          <a:p>
            <a:pPr indent="0" algn="r" defTabSz="914400">
              <a:lnSpc>
                <a:spcPct val="100000"/>
              </a:lnSpc>
              <a:buNone/>
            </a:pPr>
            <a:fld id="{E6C89826-9B02-4DF3-B3B5-850C85358AA6}" type="slidenum">
              <a:rPr b="0" lang="de-DE" sz="1200" spc="-1" strike="noStrike">
                <a:solidFill>
                  <a:schemeClr val="dk1">
                    <a:tint val="75000"/>
                  </a:schemeClr>
                </a:solidFill>
                <a:latin typeface="Calibri"/>
              </a:rPr>
              <a:t>&lt;Foliennummer&gt;</a:t>
            </a:fld>
            <a:endParaRPr b="0" lang="de-DE" sz="12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65"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 name="PlaceHolder 1"/>
          <p:cNvSpPr>
            <a:spLocks noGrp="1"/>
          </p:cNvSpPr>
          <p:nvPr>
            <p:ph type="title"/>
          </p:nvPr>
        </p:nvSpPr>
        <p:spPr>
          <a:xfrm>
            <a:off x="1523880" y="375480"/>
            <a:ext cx="9143640" cy="767160"/>
          </a:xfrm>
          <a:prstGeom prst="rect">
            <a:avLst/>
          </a:prstGeom>
          <a:noFill/>
          <a:ln w="0">
            <a:noFill/>
          </a:ln>
        </p:spPr>
        <p:txBody>
          <a:bodyPr lIns="91440" rIns="91440" tIns="45720" bIns="45720" anchor="b">
            <a:normAutofit fontScale="62490" lnSpcReduction="10000"/>
          </a:bodyPr>
          <a:p>
            <a:pPr indent="0" algn="ctr" defTabSz="914400">
              <a:lnSpc>
                <a:spcPct val="107000"/>
              </a:lnSpc>
              <a:spcAft>
                <a:spcPts val="799"/>
              </a:spcAft>
              <a:buNone/>
            </a:pPr>
            <a:br>
              <a:rPr sz="4800"/>
            </a:br>
            <a:r>
              <a:rPr b="1" lang="de-DE" sz="2700" spc="-1" strike="noStrike">
                <a:solidFill>
                  <a:schemeClr val="dk1"/>
                </a:solidFill>
                <a:latin typeface="Arial"/>
                <a:ea typeface="Calibri"/>
              </a:rPr>
              <a:t>Krankenhausschließungen und Folgewirkungen</a:t>
            </a:r>
            <a:endParaRPr b="0" lang="de-DE" sz="2700" spc="-1" strike="noStrike">
              <a:solidFill>
                <a:schemeClr val="dk1"/>
              </a:solidFill>
              <a:latin typeface="Calibri"/>
            </a:endParaRPr>
          </a:p>
        </p:txBody>
      </p:sp>
      <p:sp>
        <p:nvSpPr>
          <p:cNvPr id="67" name="PlaceHolder 2"/>
          <p:cNvSpPr>
            <a:spLocks noGrp="1"/>
          </p:cNvSpPr>
          <p:nvPr>
            <p:ph type="subTitle"/>
          </p:nvPr>
        </p:nvSpPr>
        <p:spPr>
          <a:xfrm>
            <a:off x="1110240" y="1338840"/>
            <a:ext cx="9813240" cy="5143320"/>
          </a:xfrm>
          <a:prstGeom prst="rect">
            <a:avLst/>
          </a:prstGeom>
          <a:noFill/>
          <a:ln w="0">
            <a:noFill/>
          </a:ln>
        </p:spPr>
        <p:txBody>
          <a:bodyPr lIns="91440" rIns="91440" tIns="45720" bIns="45720" anchor="t">
            <a:normAutofit fontScale="87465" lnSpcReduction="10000"/>
          </a:bodyPr>
          <a:p>
            <a:pPr indent="0" defTabSz="914400">
              <a:lnSpc>
                <a:spcPct val="107000"/>
              </a:lnSpc>
              <a:spcBef>
                <a:spcPts val="1001"/>
              </a:spcBef>
              <a:spcAft>
                <a:spcPts val="799"/>
              </a:spcAft>
              <a:buNone/>
              <a:tabLst>
                <a:tab algn="l" pos="0"/>
              </a:tabLst>
            </a:pPr>
            <a:r>
              <a:rPr b="0" i="1" lang="de-DE" sz="2400" spc="-1" strike="noStrike">
                <a:solidFill>
                  <a:schemeClr val="dk1"/>
                </a:solidFill>
                <a:latin typeface="Arial"/>
                <a:ea typeface="Calibri"/>
              </a:rPr>
              <a:t>Interne Hintergründe</a:t>
            </a:r>
            <a:endParaRPr b="0" lang="de-DE" sz="2400" spc="-1" strike="noStrike">
              <a:solidFill>
                <a:srgbClr val="000000"/>
              </a:solidFill>
              <a:latin typeface="Arial"/>
            </a:endParaRPr>
          </a:p>
          <a:p>
            <a:pPr marL="343080" indent="-343080" defTabSz="914400">
              <a:lnSpc>
                <a:spcPct val="107000"/>
              </a:lnSpc>
              <a:spcBef>
                <a:spcPts val="1001"/>
              </a:spcBef>
              <a:buClr>
                <a:srgbClr val="000000"/>
              </a:buClr>
              <a:buFont typeface="Calibri Light"/>
              <a:buAutoNum type="arabicPeriod"/>
              <a:tabLst>
                <a:tab algn="l" pos="0"/>
              </a:tabLst>
            </a:pPr>
            <a:r>
              <a:rPr b="0" lang="de-DE" sz="2400" spc="-1" strike="noStrike">
                <a:solidFill>
                  <a:schemeClr val="dk1"/>
                </a:solidFill>
                <a:latin typeface="Arial"/>
                <a:ea typeface="Calibri"/>
              </a:rPr>
              <a:t>Erträge: Verluste in einzelnen Abteilungen/ unzureichende DRG.Erträge; Ausdünnung</a:t>
            </a:r>
            <a:endParaRPr b="0" lang="de-DE" sz="2400" spc="-1" strike="noStrike">
              <a:solidFill>
                <a:srgbClr val="000000"/>
              </a:solidFill>
              <a:latin typeface="Arial"/>
            </a:endParaRPr>
          </a:p>
          <a:p>
            <a:pPr marL="343080" indent="-343080" defTabSz="914400">
              <a:lnSpc>
                <a:spcPct val="107000"/>
              </a:lnSpc>
              <a:spcBef>
                <a:spcPts val="1001"/>
              </a:spcBef>
              <a:buClr>
                <a:srgbClr val="000000"/>
              </a:buClr>
              <a:buFont typeface="Calibri Light"/>
              <a:buAutoNum type="arabicPeriod"/>
              <a:tabLst>
                <a:tab algn="l" pos="0"/>
              </a:tabLst>
            </a:pPr>
            <a:r>
              <a:rPr b="0" lang="de-DE" sz="2400" spc="-1" strike="noStrike">
                <a:solidFill>
                  <a:schemeClr val="dk1"/>
                </a:solidFill>
                <a:latin typeface="Arial"/>
                <a:ea typeface="Calibri"/>
              </a:rPr>
              <a:t>Struktur: Weg-Verlagerung stärkerer Abteilungen</a:t>
            </a:r>
            <a:endParaRPr b="0" lang="de-DE" sz="2400" spc="-1" strike="noStrike">
              <a:solidFill>
                <a:srgbClr val="000000"/>
              </a:solidFill>
              <a:latin typeface="Arial"/>
            </a:endParaRPr>
          </a:p>
          <a:p>
            <a:pPr marL="343080" indent="-343080" defTabSz="914400">
              <a:lnSpc>
                <a:spcPct val="107000"/>
              </a:lnSpc>
              <a:spcBef>
                <a:spcPts val="1001"/>
              </a:spcBef>
              <a:spcAft>
                <a:spcPts val="799"/>
              </a:spcAft>
              <a:buClr>
                <a:srgbClr val="000000"/>
              </a:buClr>
              <a:buFont typeface="Calibri Light"/>
              <a:buAutoNum type="arabicPeriod"/>
              <a:tabLst>
                <a:tab algn="l" pos="0"/>
              </a:tabLst>
            </a:pPr>
            <a:r>
              <a:rPr b="0" lang="de-DE" sz="2400" spc="-1" strike="noStrike">
                <a:solidFill>
                  <a:schemeClr val="dk1"/>
                </a:solidFill>
                <a:latin typeface="Arial"/>
                <a:ea typeface="Calibri"/>
              </a:rPr>
              <a:t>Personalmangel; erhöhte Kosten von Leih-Beschäftigten</a:t>
            </a:r>
            <a:endParaRPr b="0" lang="de-DE" sz="2400" spc="-1" strike="noStrike">
              <a:solidFill>
                <a:srgbClr val="000000"/>
              </a:solidFill>
              <a:latin typeface="Arial"/>
            </a:endParaRPr>
          </a:p>
          <a:p>
            <a:pPr indent="0" defTabSz="914400">
              <a:lnSpc>
                <a:spcPct val="107000"/>
              </a:lnSpc>
              <a:spcBef>
                <a:spcPts val="1001"/>
              </a:spcBef>
              <a:spcAft>
                <a:spcPts val="799"/>
              </a:spcAft>
              <a:buNone/>
              <a:tabLst>
                <a:tab algn="l" pos="0"/>
              </a:tabLst>
            </a:pPr>
            <a:r>
              <a:rPr b="0" lang="de-DE" sz="2400" spc="-1" strike="noStrike">
                <a:solidFill>
                  <a:schemeClr val="dk1"/>
                </a:solidFill>
                <a:latin typeface="Arial"/>
                <a:ea typeface="Calibri"/>
              </a:rPr>
              <a:t>Geschäftsführung treibend</a:t>
            </a:r>
            <a:endParaRPr b="0" lang="de-DE" sz="2400" spc="-1" strike="noStrike">
              <a:solidFill>
                <a:srgbClr val="000000"/>
              </a:solidFill>
              <a:latin typeface="Arial"/>
            </a:endParaRPr>
          </a:p>
          <a:p>
            <a:pPr indent="0" defTabSz="914400">
              <a:lnSpc>
                <a:spcPct val="107000"/>
              </a:lnSpc>
              <a:spcBef>
                <a:spcPts val="1001"/>
              </a:spcBef>
              <a:spcAft>
                <a:spcPts val="799"/>
              </a:spcAft>
              <a:buNone/>
              <a:tabLst>
                <a:tab algn="l" pos="0"/>
              </a:tabLst>
            </a:pPr>
            <a:r>
              <a:rPr b="0" i="1" lang="de-DE" sz="2400" spc="-1" strike="noStrike">
                <a:solidFill>
                  <a:schemeClr val="dk1"/>
                </a:solidFill>
                <a:latin typeface="Arial"/>
                <a:ea typeface="Calibri"/>
              </a:rPr>
              <a:t>Abklärung mit Ministerium</a:t>
            </a:r>
            <a:endParaRPr b="0" lang="de-DE" sz="2400" spc="-1" strike="noStrike">
              <a:solidFill>
                <a:srgbClr val="000000"/>
              </a:solidFill>
              <a:latin typeface="Arial"/>
            </a:endParaRPr>
          </a:p>
          <a:p>
            <a:pPr indent="0" defTabSz="914400">
              <a:lnSpc>
                <a:spcPct val="107000"/>
              </a:lnSpc>
              <a:spcBef>
                <a:spcPts val="1001"/>
              </a:spcBef>
              <a:spcAft>
                <a:spcPts val="799"/>
              </a:spcAft>
              <a:buNone/>
              <a:tabLst>
                <a:tab algn="l" pos="0"/>
              </a:tabLst>
            </a:pPr>
            <a:r>
              <a:rPr b="0" i="1" lang="de-DE" sz="2400" spc="-1" strike="noStrike">
                <a:solidFill>
                  <a:schemeClr val="dk1"/>
                </a:solidFill>
                <a:latin typeface="Arial"/>
                <a:ea typeface="Calibri"/>
              </a:rPr>
              <a:t>Bekanntgabe</a:t>
            </a:r>
            <a:br>
              <a:rPr sz="2400"/>
            </a:br>
            <a:r>
              <a:rPr b="0" lang="de-DE" sz="2400" spc="-1" strike="noStrike">
                <a:solidFill>
                  <a:schemeClr val="dk1"/>
                </a:solidFill>
                <a:latin typeface="Arial"/>
                <a:ea typeface="Calibri"/>
              </a:rPr>
              <a:t>Öffentliche: relativ früh; Freigemeinnützige: später; Private: kurzfristig</a:t>
            </a:r>
            <a:endParaRPr b="0" lang="de-DE" sz="2400" spc="-1" strike="noStrike">
              <a:solidFill>
                <a:srgbClr val="000000"/>
              </a:solidFill>
              <a:latin typeface="Arial"/>
            </a:endParaRPr>
          </a:p>
          <a:p>
            <a:pPr indent="0" defTabSz="914400">
              <a:lnSpc>
                <a:spcPct val="107000"/>
              </a:lnSpc>
              <a:spcBef>
                <a:spcPts val="1001"/>
              </a:spcBef>
              <a:spcAft>
                <a:spcPts val="799"/>
              </a:spcAft>
              <a:buNone/>
              <a:tabLst>
                <a:tab algn="l" pos="0"/>
              </a:tabLst>
            </a:pPr>
            <a:r>
              <a:rPr b="0" lang="de-DE" sz="2400" spc="-1" strike="noStrike">
                <a:solidFill>
                  <a:schemeClr val="dk1"/>
                </a:solidFill>
                <a:latin typeface="Arial"/>
                <a:ea typeface="Calibri"/>
              </a:rPr>
              <a:t>Personalabwanderung</a:t>
            </a:r>
            <a:endParaRPr b="0" lang="de-DE" sz="2400" spc="-1" strike="noStrike">
              <a:solidFill>
                <a:srgbClr val="000000"/>
              </a:solidFill>
              <a:latin typeface="Arial"/>
            </a:endParaRPr>
          </a:p>
          <a:p>
            <a:pPr indent="0" defTabSz="914400">
              <a:lnSpc>
                <a:spcPct val="107000"/>
              </a:lnSpc>
              <a:spcBef>
                <a:spcPts val="1001"/>
              </a:spcBef>
              <a:spcAft>
                <a:spcPts val="799"/>
              </a:spcAft>
              <a:buNone/>
              <a:tabLst>
                <a:tab algn="l" pos="0"/>
              </a:tabLst>
            </a:pPr>
            <a:r>
              <a:rPr b="0" lang="de-DE" sz="2400" spc="-1" strike="noStrike">
                <a:solidFill>
                  <a:schemeClr val="dk1"/>
                </a:solidFill>
                <a:latin typeface="Arial"/>
                <a:ea typeface="Calibri"/>
              </a:rPr>
              <a:t>Zusatz-Belastung umliegender Krankenhäuser und Rettungsdienste</a:t>
            </a:r>
            <a:endParaRPr b="0" lang="de-DE" sz="2400" spc="-1" strike="noStrike">
              <a:solidFill>
                <a:srgbClr val="000000"/>
              </a:solidFill>
              <a:latin typeface="Arial"/>
            </a:endParaRPr>
          </a:p>
          <a:p>
            <a:pPr indent="0" algn="ctr" defTabSz="914400">
              <a:lnSpc>
                <a:spcPct val="90000"/>
              </a:lnSpc>
              <a:spcBef>
                <a:spcPts val="1001"/>
              </a:spcBef>
              <a:buNone/>
              <a:tabLst>
                <a:tab algn="l" pos="0"/>
              </a:tabLst>
            </a:pPr>
            <a:endParaRPr b="0" lang="de-DE"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 name="PlaceHolder 1"/>
          <p:cNvSpPr>
            <a:spLocks noGrp="1"/>
          </p:cNvSpPr>
          <p:nvPr>
            <p:ph type="title"/>
          </p:nvPr>
        </p:nvSpPr>
        <p:spPr>
          <a:xfrm>
            <a:off x="723960" y="538920"/>
            <a:ext cx="10515240" cy="527760"/>
          </a:xfrm>
          <a:prstGeom prst="rect">
            <a:avLst/>
          </a:prstGeom>
          <a:noFill/>
          <a:ln w="0">
            <a:noFill/>
          </a:ln>
        </p:spPr>
        <p:txBody>
          <a:bodyPr lIns="91440" rIns="91440" tIns="45720" bIns="45720" anchor="ctr">
            <a:normAutofit/>
          </a:bodyPr>
          <a:p>
            <a:pPr indent="0" algn="ctr" defTabSz="914400">
              <a:lnSpc>
                <a:spcPct val="90000"/>
              </a:lnSpc>
              <a:buNone/>
            </a:pPr>
            <a:r>
              <a:rPr b="0" lang="de-DE" sz="2400" spc="-1" strike="noStrike">
                <a:solidFill>
                  <a:schemeClr val="dk1"/>
                </a:solidFill>
                <a:latin typeface="Calibri Light"/>
              </a:rPr>
              <a:t>Krankenhausschließungen</a:t>
            </a:r>
            <a:endParaRPr b="0" lang="de-DE" sz="2400" spc="-1" strike="noStrike">
              <a:solidFill>
                <a:schemeClr val="dk1"/>
              </a:solidFill>
              <a:latin typeface="Calibri"/>
            </a:endParaRPr>
          </a:p>
        </p:txBody>
      </p:sp>
      <p:sp>
        <p:nvSpPr>
          <p:cNvPr id="69" name="PlaceHolder 2"/>
          <p:cNvSpPr>
            <a:spLocks noGrp="1"/>
          </p:cNvSpPr>
          <p:nvPr>
            <p:ph/>
          </p:nvPr>
        </p:nvSpPr>
        <p:spPr>
          <a:xfrm>
            <a:off x="838080" y="1253160"/>
            <a:ext cx="10515240" cy="4918680"/>
          </a:xfrm>
          <a:prstGeom prst="rect">
            <a:avLst/>
          </a:prstGeom>
          <a:noFill/>
          <a:ln w="0">
            <a:noFill/>
          </a:ln>
        </p:spPr>
        <p:txBody>
          <a:bodyPr lIns="91440" rIns="91440" tIns="45720" bIns="45720" anchor="t">
            <a:normAutofit fontScale="68556" lnSpcReduction="20000"/>
          </a:bodyPr>
          <a:p>
            <a:pPr marL="228600" indent="-228600" defTabSz="914400">
              <a:lnSpc>
                <a:spcPct val="115000"/>
              </a:lnSpc>
              <a:spcBef>
                <a:spcPts val="1001"/>
              </a:spcBef>
              <a:spcAft>
                <a:spcPts val="601"/>
              </a:spcAft>
              <a:buNone/>
              <a:tabLst>
                <a:tab algn="l" pos="0"/>
              </a:tabLst>
            </a:pPr>
            <a:r>
              <a:rPr b="0" lang="de-DE" sz="2800" spc="-1" strike="noStrike">
                <a:solidFill>
                  <a:schemeClr val="dk1"/>
                </a:solidFill>
                <a:latin typeface="Calibri"/>
                <a:ea typeface="Calibri"/>
              </a:rPr>
              <a:t>Beispiel Klinik </a:t>
            </a:r>
            <a:r>
              <a:rPr b="1" lang="de-DE" sz="2800" spc="-1" strike="noStrike">
                <a:solidFill>
                  <a:schemeClr val="dk1"/>
                </a:solidFill>
                <a:latin typeface="Calibri"/>
                <a:ea typeface="Calibri"/>
              </a:rPr>
              <a:t>Gerolstein</a:t>
            </a:r>
            <a:r>
              <a:rPr b="0" lang="de-DE" sz="2800" spc="-1" strike="noStrike">
                <a:solidFill>
                  <a:schemeClr val="dk1"/>
                </a:solidFill>
                <a:latin typeface="Calibri"/>
                <a:ea typeface="Calibri"/>
              </a:rPr>
              <a:t>, 2018-19: 172 Betten, Träger Marienhaus (freigemeinnützig, 3 weitere KH im Kreis Bitburg-Prüm) </a:t>
            </a:r>
            <a:endParaRPr b="0" lang="de-DE" sz="2800" spc="-1" strike="noStrike">
              <a:solidFill>
                <a:schemeClr val="dk1"/>
              </a:solidFill>
              <a:latin typeface="Calibri"/>
            </a:endParaRPr>
          </a:p>
          <a:p>
            <a:pPr marL="228600" indent="-228600" defTabSz="914400">
              <a:lnSpc>
                <a:spcPct val="115000"/>
              </a:lnSpc>
              <a:spcBef>
                <a:spcPts val="1001"/>
              </a:spcBef>
              <a:spcAft>
                <a:spcPts val="601"/>
              </a:spcAft>
              <a:buNone/>
              <a:tabLst>
                <a:tab algn="l" pos="0"/>
              </a:tabLst>
            </a:pPr>
            <a:r>
              <a:rPr b="0" lang="de-DE" sz="2800" spc="-1" strike="noStrike">
                <a:solidFill>
                  <a:schemeClr val="dk1"/>
                </a:solidFill>
                <a:latin typeface="Calibri"/>
                <a:ea typeface="Calibri"/>
              </a:rPr>
              <a:t>Mitte 2018 wird ein neuer Chirurgie-Chefarzt eingestellt. 2019: Verlagerung Knieprothesen-OPs (besonders ertragreich) nach Bitburg. Geplante Investitionen in OP-Säle (10-15 Mio. Euro) unterbleiben, seit Anfang 2020 gibt es eine starke Reduzierung des OP-Personals, April: OP-Säle geschlossen. Ab Jahresmitte werden stationäre Chirurgie-Fälle nur noch freitags behandelt. Junge Ärzt:innen gehen weg, im August kündigt schließlich der Chefarzt. - Seit Juni  2020 ist die  kassenärztliche Bereitschaftspraxis im Haus nur noch am Wochenende tagsüber offen.</a:t>
            </a:r>
            <a:endParaRPr b="0" lang="de-DE" sz="2800" spc="-1" strike="noStrike">
              <a:solidFill>
                <a:schemeClr val="dk1"/>
              </a:solidFill>
              <a:latin typeface="Calibri"/>
            </a:endParaRPr>
          </a:p>
          <a:p>
            <a:pPr marL="228600" indent="-228600" defTabSz="914400">
              <a:lnSpc>
                <a:spcPct val="115000"/>
              </a:lnSpc>
              <a:spcBef>
                <a:spcPts val="1001"/>
              </a:spcBef>
              <a:spcAft>
                <a:spcPts val="601"/>
              </a:spcAft>
              <a:buNone/>
              <a:tabLst>
                <a:tab algn="l" pos="0"/>
              </a:tabLst>
            </a:pPr>
            <a:r>
              <a:rPr b="0" lang="de-DE" sz="2800" spc="-1" strike="noStrike">
                <a:solidFill>
                  <a:schemeClr val="dk1"/>
                </a:solidFill>
                <a:latin typeface="Calibri"/>
                <a:ea typeface="Calibri"/>
              </a:rPr>
              <a:t>Im September 2020 versichert derTräger gegenüber Gesundheitsministerium und Gemeinde, alle drei medizinischen Abteilungen fortzuführen. Im Dezember 2020 wird das Haus Covid-Schwerpunkt (Pauschale pro Bett und Tag: 560 Euro). Am 21.12.2020 ergeht die Mitteilung: Schließung der Chirurgie für den 31.12.2020 (!). </a:t>
            </a:r>
            <a:r>
              <a:rPr b="0" lang="de-DE" sz="2800" spc="-1" strike="noStrike">
                <a:solidFill>
                  <a:srgbClr val="000000"/>
                </a:solidFill>
                <a:latin typeface="Calibri"/>
                <a:ea typeface="Calibri"/>
              </a:rPr>
              <a:t>Bis 1. April 2023 gibt es noch eine Chirurgische Ambulanz Mo.-Fr.  8 - 20 Uhr (hierfür kommen Ärzt:innen aus Bitburg), dann wird es geschlossen,  im Oktober Wiedereröffnung an zwei Werktagen von 9 bis 15 Uhr, endgültig geschlossen Juli 2024.</a:t>
            </a:r>
            <a:endParaRPr b="0" lang="de-DE" sz="2800" spc="-1" strike="noStrike">
              <a:solidFill>
                <a:schemeClr val="dk1"/>
              </a:solidFill>
              <a:latin typeface="Calibri"/>
            </a:endParaRPr>
          </a:p>
          <a:p>
            <a:pPr marL="228600" indent="-228600" defTabSz="914400">
              <a:lnSpc>
                <a:spcPct val="115000"/>
              </a:lnSpc>
              <a:spcBef>
                <a:spcPts val="1001"/>
              </a:spcBef>
              <a:spcAft>
                <a:spcPts val="601"/>
              </a:spcAft>
              <a:buNone/>
              <a:tabLst>
                <a:tab algn="l" pos="0"/>
              </a:tabLst>
            </a:pPr>
            <a:endParaRPr b="0" lang="de-DE" sz="2800" spc="-1" strike="noStrike">
              <a:solidFill>
                <a:schemeClr val="dk1"/>
              </a:solidFill>
              <a:latin typeface="Calibri"/>
            </a:endParaRPr>
          </a:p>
          <a:p>
            <a:pPr indent="0" defTabSz="914400">
              <a:lnSpc>
                <a:spcPct val="90000"/>
              </a:lnSpc>
              <a:spcBef>
                <a:spcPts val="1001"/>
              </a:spcBef>
              <a:buNone/>
              <a:tabLst>
                <a:tab algn="l" pos="0"/>
              </a:tabLst>
            </a:pPr>
            <a:endParaRPr b="0" lang="de-DE" sz="28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549000"/>
          </a:xfrm>
          <a:prstGeom prst="rect">
            <a:avLst/>
          </a:prstGeom>
          <a:noFill/>
          <a:ln w="0">
            <a:noFill/>
          </a:ln>
        </p:spPr>
        <p:txBody>
          <a:bodyPr lIns="91440" rIns="91440" tIns="45720" bIns="45720" anchor="ctr">
            <a:normAutofit/>
          </a:bodyPr>
          <a:p>
            <a:pPr indent="0" algn="ctr" defTabSz="914400">
              <a:lnSpc>
                <a:spcPct val="90000"/>
              </a:lnSpc>
              <a:buNone/>
            </a:pPr>
            <a:r>
              <a:rPr b="0" lang="de-DE" sz="2400" spc="-1" strike="noStrike">
                <a:solidFill>
                  <a:srgbClr val="000000"/>
                </a:solidFill>
                <a:latin typeface="Calibri Light"/>
              </a:rPr>
              <a:t>Krankenhausschließungen</a:t>
            </a:r>
            <a:endParaRPr b="0" lang="de-DE" sz="2400" spc="-1" strike="noStrike">
              <a:solidFill>
                <a:schemeClr val="dk1"/>
              </a:solidFill>
              <a:latin typeface="Calibri"/>
            </a:endParaRPr>
          </a:p>
        </p:txBody>
      </p:sp>
      <p:sp>
        <p:nvSpPr>
          <p:cNvPr id="71" name="PlaceHolder 2"/>
          <p:cNvSpPr>
            <a:spLocks noGrp="1"/>
          </p:cNvSpPr>
          <p:nvPr>
            <p:ph/>
          </p:nvPr>
        </p:nvSpPr>
        <p:spPr>
          <a:xfrm>
            <a:off x="838080" y="1273680"/>
            <a:ext cx="10515240" cy="4669560"/>
          </a:xfrm>
          <a:prstGeom prst="rect">
            <a:avLst/>
          </a:prstGeom>
          <a:noFill/>
          <a:ln w="0">
            <a:noFill/>
          </a:ln>
        </p:spPr>
        <p:txBody>
          <a:bodyPr lIns="91440" rIns="91440" tIns="45720" bIns="45720" anchor="t">
            <a:normAutofit fontScale="87480" lnSpcReduction="20000"/>
          </a:bodyPr>
          <a:p>
            <a:pPr marL="228600" indent="-228600" defTabSz="914400">
              <a:lnSpc>
                <a:spcPct val="115000"/>
              </a:lnSpc>
              <a:spcBef>
                <a:spcPts val="1001"/>
              </a:spcBef>
              <a:spcAft>
                <a:spcPts val="601"/>
              </a:spcAft>
              <a:buNone/>
              <a:tabLst>
                <a:tab algn="l" pos="0"/>
              </a:tabLst>
            </a:pPr>
            <a:r>
              <a:rPr b="0" lang="de-DE" sz="2800" spc="-1" strike="noStrike">
                <a:solidFill>
                  <a:schemeClr val="dk1"/>
                </a:solidFill>
                <a:latin typeface="Calibri"/>
                <a:ea typeface="Calibri"/>
              </a:rPr>
              <a:t>1. Apr. 2023: Schließung der Abt. Innere Medizin sowie Labor, Intensivstation, Endoskopie, Dialyse. Begründung: Halbierung der Fallzahl 2020-23. Teilzeit-Chefarzt aus Bitburg geht ins KH Daun (gleicher Träger).</a:t>
            </a:r>
            <a:endParaRPr b="0" lang="de-DE" sz="2800" spc="-1" strike="noStrike">
              <a:solidFill>
                <a:schemeClr val="dk1"/>
              </a:solidFill>
              <a:latin typeface="Calibri"/>
            </a:endParaRPr>
          </a:p>
          <a:p>
            <a:pPr marL="228600" indent="-228600" defTabSz="914400">
              <a:lnSpc>
                <a:spcPct val="115000"/>
              </a:lnSpc>
              <a:spcBef>
                <a:spcPts val="1001"/>
              </a:spcBef>
              <a:spcAft>
                <a:spcPts val="601"/>
              </a:spcAft>
              <a:buNone/>
              <a:tabLst>
                <a:tab algn="l" pos="0"/>
              </a:tabLst>
            </a:pPr>
            <a:r>
              <a:rPr b="0" lang="de-DE" sz="2800" spc="-1" strike="noStrike">
                <a:solidFill>
                  <a:schemeClr val="dk1"/>
                </a:solidFill>
                <a:latin typeface="Calibri"/>
                <a:ea typeface="Calibri"/>
              </a:rPr>
              <a:t>Andere Krankenhäuser haben überfüllte Ambulanzen und lange Wartezeiten. Belegschaft und Gemeinde sind „wütend und enttäuscht“. Krankenpflegerin aus der Inneren: „2020 (…) waren (wir) voll belegt. Wir haben uns kaputt gearbeitet in dieser Pandemie.“  Stellenangebot in Bitburg: „Das Klima da ist nicht so gut. (…) Wir haben hier ein total familiäres Verhältnis mit allen.“ </a:t>
            </a:r>
            <a:endParaRPr b="0" lang="de-DE" sz="2800" spc="-1" strike="noStrike">
              <a:solidFill>
                <a:schemeClr val="dk1"/>
              </a:solidFill>
              <a:latin typeface="Calibri"/>
            </a:endParaRPr>
          </a:p>
          <a:p>
            <a:pPr marL="228600" indent="-228600" defTabSz="914400">
              <a:lnSpc>
                <a:spcPct val="115000"/>
              </a:lnSpc>
              <a:spcBef>
                <a:spcPts val="1001"/>
              </a:spcBef>
              <a:spcAft>
                <a:spcPts val="601"/>
              </a:spcAft>
              <a:buNone/>
              <a:tabLst>
                <a:tab algn="l" pos="0"/>
              </a:tabLst>
            </a:pPr>
            <a:r>
              <a:rPr b="0" lang="de-DE" sz="2800" spc="-1" strike="noStrike">
                <a:solidFill>
                  <a:schemeClr val="dk1"/>
                </a:solidFill>
                <a:latin typeface="Calibri"/>
                <a:ea typeface="Calibri"/>
              </a:rPr>
              <a:t>Die verbliebene Abt. Psychiatrie ist seit 2023 Fachklinik, erweitert auf 76 Planbetten und Tagesklinik (20 Plätze), sie hat 180 Mitarbeiter:innen. </a:t>
            </a:r>
            <a:endParaRPr b="0" lang="de-DE" sz="2800" spc="-1" strike="noStrike">
              <a:solidFill>
                <a:schemeClr val="dk1"/>
              </a:solidFill>
              <a:latin typeface="Calibri"/>
            </a:endParaRPr>
          </a:p>
          <a:p>
            <a:pPr indent="0" defTabSz="914400">
              <a:lnSpc>
                <a:spcPct val="90000"/>
              </a:lnSpc>
              <a:spcBef>
                <a:spcPts val="1001"/>
              </a:spcBef>
              <a:buNone/>
              <a:tabLst>
                <a:tab algn="l" pos="0"/>
              </a:tabLst>
            </a:pPr>
            <a:endParaRPr b="0" lang="de-DE" sz="28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 name="PlaceHolder 1"/>
          <p:cNvSpPr>
            <a:spLocks noGrp="1"/>
          </p:cNvSpPr>
          <p:nvPr>
            <p:ph type="title"/>
          </p:nvPr>
        </p:nvSpPr>
        <p:spPr>
          <a:xfrm>
            <a:off x="838080" y="365040"/>
            <a:ext cx="10515240" cy="532440"/>
          </a:xfrm>
          <a:prstGeom prst="rect">
            <a:avLst/>
          </a:prstGeom>
          <a:noFill/>
          <a:ln w="0">
            <a:noFill/>
          </a:ln>
        </p:spPr>
        <p:txBody>
          <a:bodyPr lIns="91440" rIns="91440" tIns="45720" bIns="45720" anchor="ctr">
            <a:normAutofit/>
          </a:bodyPr>
          <a:p>
            <a:pPr indent="0" algn="ctr" defTabSz="914400">
              <a:lnSpc>
                <a:spcPct val="90000"/>
              </a:lnSpc>
              <a:buNone/>
            </a:pPr>
            <a:r>
              <a:rPr b="0" lang="de-DE" sz="2000" spc="-1" strike="noStrike">
                <a:solidFill>
                  <a:schemeClr val="dk1"/>
                </a:solidFill>
                <a:latin typeface="Calibri Light"/>
              </a:rPr>
              <a:t>Krankenhausschließungen</a:t>
            </a:r>
            <a:endParaRPr b="0" lang="de-DE" sz="2000" spc="-1" strike="noStrike">
              <a:solidFill>
                <a:schemeClr val="dk1"/>
              </a:solidFill>
              <a:latin typeface="Calibri"/>
            </a:endParaRPr>
          </a:p>
        </p:txBody>
      </p:sp>
      <p:sp>
        <p:nvSpPr>
          <p:cNvPr id="73" name="PlaceHolder 2"/>
          <p:cNvSpPr>
            <a:spLocks noGrp="1"/>
          </p:cNvSpPr>
          <p:nvPr>
            <p:ph/>
          </p:nvPr>
        </p:nvSpPr>
        <p:spPr>
          <a:xfrm>
            <a:off x="838080" y="898200"/>
            <a:ext cx="10515240" cy="5278680"/>
          </a:xfrm>
          <a:prstGeom prst="rect">
            <a:avLst/>
          </a:prstGeom>
          <a:noFill/>
          <a:ln w="0">
            <a:noFill/>
          </a:ln>
        </p:spPr>
        <p:txBody>
          <a:bodyPr lIns="91440" rIns="91440" tIns="45720" bIns="45720" anchor="t">
            <a:normAutofit fontScale="85695"/>
          </a:bodyPr>
          <a:p>
            <a:pPr marL="228600" indent="-228600" defTabSz="914400">
              <a:lnSpc>
                <a:spcPct val="107000"/>
              </a:lnSpc>
              <a:spcBef>
                <a:spcPts val="1001"/>
              </a:spcBef>
              <a:spcAft>
                <a:spcPts val="799"/>
              </a:spcAft>
              <a:buNone/>
              <a:tabLst>
                <a:tab algn="l" pos="0"/>
              </a:tabLst>
            </a:pPr>
            <a:r>
              <a:rPr b="0" i="1" lang="de-DE" sz="2600" spc="-1" strike="noStrike">
                <a:solidFill>
                  <a:schemeClr val="dk1"/>
                </a:solidFill>
                <a:latin typeface="Arial"/>
                <a:ea typeface="Calibri"/>
              </a:rPr>
              <a:t>2020 bis 2024/ 2025</a:t>
            </a:r>
            <a:r>
              <a:rPr b="0" lang="de-DE" sz="2600" spc="-1" strike="noStrike">
                <a:solidFill>
                  <a:schemeClr val="dk1"/>
                </a:solidFill>
                <a:latin typeface="Arial"/>
                <a:ea typeface="Calibri"/>
              </a:rPr>
              <a:t> </a:t>
            </a:r>
            <a:r>
              <a:rPr b="0" i="1" lang="de-DE" sz="2600" spc="-1" strike="noStrike">
                <a:solidFill>
                  <a:schemeClr val="dk1"/>
                </a:solidFill>
                <a:latin typeface="Arial"/>
                <a:ea typeface="Calibri"/>
              </a:rPr>
              <a:t>Internetrecherche</a:t>
            </a:r>
            <a:endParaRPr b="0" lang="de-DE" sz="2600" spc="-1" strike="noStrike">
              <a:solidFill>
                <a:schemeClr val="dk1"/>
              </a:solidFill>
              <a:latin typeface="Calibri"/>
            </a:endParaRPr>
          </a:p>
          <a:p>
            <a:pPr marL="228600" indent="-228600" defTabSz="914400">
              <a:lnSpc>
                <a:spcPct val="120000"/>
              </a:lnSpc>
              <a:spcAft>
                <a:spcPts val="601"/>
              </a:spcAft>
              <a:buNone/>
              <a:tabLst>
                <a:tab algn="l" pos="0"/>
              </a:tabLst>
            </a:pPr>
            <a:r>
              <a:rPr b="0" lang="de-DE" sz="2600" spc="-1" strike="noStrike">
                <a:solidFill>
                  <a:schemeClr val="dk1"/>
                </a:solidFill>
                <a:latin typeface="Arial"/>
                <a:ea typeface="Calibri"/>
              </a:rPr>
              <a:t>2020 bis 2024: 87 Allgemeinkrankenhäuser geschlossen</a:t>
            </a:r>
            <a:endParaRPr b="0" lang="de-DE" sz="2600" spc="-1" strike="noStrike">
              <a:solidFill>
                <a:schemeClr val="dk1"/>
              </a:solidFill>
              <a:latin typeface="Calibri"/>
            </a:endParaRPr>
          </a:p>
          <a:p>
            <a:pPr marL="228600" indent="-228600" defTabSz="914400">
              <a:lnSpc>
                <a:spcPct val="120000"/>
              </a:lnSpc>
              <a:spcAft>
                <a:spcPts val="601"/>
              </a:spcAft>
              <a:buNone/>
              <a:tabLst>
                <a:tab algn="l" pos="0"/>
              </a:tabLst>
            </a:pPr>
            <a:r>
              <a:rPr b="0" lang="de-DE" sz="2600" spc="-1" strike="noStrike">
                <a:solidFill>
                  <a:schemeClr val="dk1"/>
                </a:solidFill>
                <a:latin typeface="Arial"/>
                <a:ea typeface="Calibri"/>
              </a:rPr>
              <a:t>	</a:t>
            </a:r>
            <a:r>
              <a:rPr b="0" lang="de-DE" sz="2600" spc="-1" strike="noStrike">
                <a:solidFill>
                  <a:schemeClr val="dk1"/>
                </a:solidFill>
                <a:latin typeface="Arial"/>
                <a:ea typeface="Calibri"/>
              </a:rPr>
              <a:t>(+7 Fachkliniken relevant für Allgemeinversorgung)</a:t>
            </a:r>
            <a:endParaRPr b="0" lang="de-DE" sz="2600" spc="-1" strike="noStrike">
              <a:solidFill>
                <a:schemeClr val="dk1"/>
              </a:solidFill>
              <a:latin typeface="Calibri"/>
            </a:endParaRPr>
          </a:p>
          <a:p>
            <a:pPr marL="228600" indent="-228600" defTabSz="914400">
              <a:lnSpc>
                <a:spcPct val="120000"/>
              </a:lnSpc>
              <a:spcAft>
                <a:spcPts val="601"/>
              </a:spcAft>
              <a:buNone/>
              <a:tabLst>
                <a:tab algn="l" pos="0"/>
              </a:tabLst>
            </a:pPr>
            <a:r>
              <a:rPr b="0" lang="de-DE" sz="2600" spc="-1" strike="noStrike">
                <a:solidFill>
                  <a:schemeClr val="dk1"/>
                </a:solidFill>
                <a:latin typeface="Arial"/>
                <a:ea typeface="Calibri"/>
              </a:rPr>
              <a:t>	</a:t>
            </a:r>
            <a:r>
              <a:rPr b="0" lang="de-DE" sz="2600" spc="-1" strike="noStrike">
                <a:solidFill>
                  <a:schemeClr val="dk1"/>
                </a:solidFill>
                <a:latin typeface="Arial"/>
                <a:ea typeface="Calibri"/>
              </a:rPr>
              <a:t>(+6 Allgemeinkrankenhäuser 1.1.- 31.7.2025)</a:t>
            </a:r>
            <a:endParaRPr b="0" lang="de-DE" sz="2600" spc="-1" strike="noStrike">
              <a:solidFill>
                <a:schemeClr val="dk1"/>
              </a:solidFill>
              <a:latin typeface="Calibri"/>
            </a:endParaRPr>
          </a:p>
          <a:p>
            <a:pPr marL="228600" indent="-228600" defTabSz="914400">
              <a:lnSpc>
                <a:spcPct val="107000"/>
              </a:lnSpc>
              <a:spcBef>
                <a:spcPts val="1001"/>
              </a:spcBef>
              <a:spcAft>
                <a:spcPts val="799"/>
              </a:spcAft>
              <a:buNone/>
              <a:tabLst>
                <a:tab algn="l" pos="0"/>
              </a:tabLst>
            </a:pPr>
            <a:r>
              <a:rPr b="0" lang="de-DE" sz="2800" spc="-1" strike="noStrike">
                <a:solidFill>
                  <a:schemeClr val="dk1"/>
                </a:solidFill>
                <a:latin typeface="MV Boli"/>
                <a:ea typeface="Calibri"/>
              </a:rPr>
              <a:t>Zunehmende Berichterstattung und Widerstand besonders seit 2023 </a:t>
            </a:r>
            <a:endParaRPr b="0" lang="de-DE" sz="2800" spc="-1" strike="noStrike">
              <a:solidFill>
                <a:schemeClr val="dk1"/>
              </a:solidFill>
              <a:latin typeface="Calibri"/>
            </a:endParaRPr>
          </a:p>
          <a:p>
            <a:pPr marL="228600" indent="-228600" defTabSz="914400">
              <a:lnSpc>
                <a:spcPct val="107000"/>
              </a:lnSpc>
              <a:spcBef>
                <a:spcPts val="1001"/>
              </a:spcBef>
              <a:spcAft>
                <a:spcPts val="799"/>
              </a:spcAft>
              <a:buNone/>
              <a:tabLst>
                <a:tab algn="l" pos="0"/>
              </a:tabLst>
            </a:pPr>
            <a:r>
              <a:rPr b="0" lang="de-DE" sz="2600" spc="-1" strike="noStrike">
                <a:solidFill>
                  <a:schemeClr val="dk1"/>
                </a:solidFill>
                <a:latin typeface="Arial"/>
                <a:ea typeface="Calibri"/>
              </a:rPr>
              <a:t>2020-2022 zu ¾ Häuser bis 100 Betten - 2023 und 2024 zu ¾ 101 bis 300 Betten </a:t>
            </a:r>
            <a:endParaRPr b="0" lang="de-DE" sz="2600" spc="-1" strike="noStrike">
              <a:solidFill>
                <a:schemeClr val="dk1"/>
              </a:solidFill>
              <a:latin typeface="Calibri"/>
            </a:endParaRPr>
          </a:p>
          <a:p>
            <a:pPr marL="228600" indent="-228600" defTabSz="914400">
              <a:lnSpc>
                <a:spcPct val="107000"/>
              </a:lnSpc>
              <a:spcBef>
                <a:spcPts val="601"/>
              </a:spcBef>
              <a:spcAft>
                <a:spcPts val="1001"/>
              </a:spcAft>
              <a:buNone/>
              <a:tabLst>
                <a:tab algn="l" pos="0"/>
              </a:tabLst>
            </a:pPr>
            <a:r>
              <a:rPr b="0" i="1" lang="de-DE" sz="2600" spc="-1" strike="noStrike">
                <a:solidFill>
                  <a:schemeClr val="dk1"/>
                </a:solidFill>
                <a:latin typeface="Arial"/>
                <a:ea typeface="Calibri"/>
              </a:rPr>
              <a:t>Träger</a:t>
            </a:r>
            <a:r>
              <a:rPr b="0" lang="de-DE" sz="2600" spc="-1" strike="noStrike">
                <a:solidFill>
                  <a:schemeClr val="dk1"/>
                </a:solidFill>
                <a:latin typeface="Arial"/>
                <a:ea typeface="Calibri"/>
              </a:rPr>
              <a:t>: 21 privat (unterrepräsentiert), 33 freigemeinnützig, 33 öffentlich</a:t>
            </a:r>
            <a:endParaRPr b="0" lang="de-DE" sz="2600" spc="-1" strike="noStrike">
              <a:solidFill>
                <a:schemeClr val="dk1"/>
              </a:solidFill>
              <a:latin typeface="Calibri"/>
            </a:endParaRPr>
          </a:p>
          <a:p>
            <a:pPr marL="228600" indent="-228600" defTabSz="914400">
              <a:lnSpc>
                <a:spcPct val="120000"/>
              </a:lnSpc>
              <a:spcBef>
                <a:spcPts val="300"/>
              </a:spcBef>
              <a:spcAft>
                <a:spcPts val="601"/>
              </a:spcAft>
              <a:buNone/>
              <a:tabLst>
                <a:tab algn="l" pos="0"/>
              </a:tabLst>
            </a:pPr>
            <a:r>
              <a:rPr b="0" i="1" lang="de-DE" sz="2600" spc="-1" strike="noStrike">
                <a:solidFill>
                  <a:schemeClr val="dk1"/>
                </a:solidFill>
                <a:latin typeface="Arial"/>
                <a:ea typeface="Calibri"/>
              </a:rPr>
              <a:t>Beschlüsse für Schließungen (führen fast immer zu Personal-Abwanderung)</a:t>
            </a:r>
            <a:endParaRPr b="0" lang="de-DE" sz="2600" spc="-1" strike="noStrike">
              <a:solidFill>
                <a:schemeClr val="dk1"/>
              </a:solidFill>
              <a:latin typeface="Calibri"/>
            </a:endParaRPr>
          </a:p>
          <a:p>
            <a:pPr marL="228600" indent="-228600" defTabSz="914400">
              <a:lnSpc>
                <a:spcPct val="120000"/>
              </a:lnSpc>
              <a:spcBef>
                <a:spcPts val="300"/>
              </a:spcBef>
              <a:spcAft>
                <a:spcPts val="601"/>
              </a:spcAft>
              <a:buNone/>
              <a:tabLst>
                <a:tab algn="l" pos="0"/>
              </a:tabLst>
            </a:pPr>
            <a:r>
              <a:rPr b="0" lang="de-DE" sz="2600" spc="-1" strike="noStrike">
                <a:solidFill>
                  <a:schemeClr val="dk1"/>
                </a:solidFill>
                <a:latin typeface="Arial"/>
                <a:ea typeface="Calibri"/>
              </a:rPr>
              <a:t>für 18 Häuser bis Ende 2026, für 16: 2027 und später (unbestimmt:4)</a:t>
            </a:r>
            <a:br>
              <a:rPr sz="2600"/>
            </a:br>
            <a:r>
              <a:rPr b="0" i="1" lang="de-DE" sz="2600" spc="-1" strike="noStrike">
                <a:solidFill>
                  <a:schemeClr val="dk1"/>
                </a:solidFill>
                <a:latin typeface="Arial"/>
                <a:ea typeface="Calibri"/>
              </a:rPr>
              <a:t>      </a:t>
            </a:r>
            <a:r>
              <a:rPr b="0" lang="de-DE" sz="2600" spc="-1" strike="noStrike">
                <a:solidFill>
                  <a:schemeClr val="dk1"/>
                </a:solidFill>
                <a:latin typeface="Arial"/>
                <a:ea typeface="Calibri"/>
              </a:rPr>
              <a:t>dar. bei 12 Zentralklinik-Vorhaben 20 Häuser (+in 9 Fällen Schließung erfolgt)</a:t>
            </a:r>
            <a:endParaRPr b="0" lang="de-DE" sz="2600" spc="-1" strike="noStrike">
              <a:solidFill>
                <a:schemeClr val="dk1"/>
              </a:solidFill>
              <a:latin typeface="Calibri"/>
            </a:endParaRPr>
          </a:p>
          <a:p>
            <a:pPr indent="0" defTabSz="914400">
              <a:lnSpc>
                <a:spcPct val="90000"/>
              </a:lnSpc>
              <a:spcBef>
                <a:spcPts val="1001"/>
              </a:spcBef>
              <a:buNone/>
              <a:tabLst>
                <a:tab algn="l" pos="0"/>
              </a:tabLst>
            </a:pPr>
            <a:endParaRPr b="0" lang="de-DE" sz="28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 name="PlaceHolder 1"/>
          <p:cNvSpPr>
            <a:spLocks noGrp="1"/>
          </p:cNvSpPr>
          <p:nvPr>
            <p:ph type="title"/>
          </p:nvPr>
        </p:nvSpPr>
        <p:spPr>
          <a:xfrm>
            <a:off x="838080" y="365040"/>
            <a:ext cx="10515240" cy="549000"/>
          </a:xfrm>
          <a:prstGeom prst="rect">
            <a:avLst/>
          </a:prstGeom>
          <a:noFill/>
          <a:ln w="0">
            <a:noFill/>
          </a:ln>
        </p:spPr>
        <p:txBody>
          <a:bodyPr lIns="91440" rIns="91440" tIns="45720" bIns="45720" anchor="ctr">
            <a:normAutofit/>
          </a:bodyPr>
          <a:p>
            <a:pPr indent="0" algn="ctr" defTabSz="914400">
              <a:lnSpc>
                <a:spcPct val="90000"/>
              </a:lnSpc>
              <a:buNone/>
            </a:pPr>
            <a:r>
              <a:rPr b="0" lang="de-DE" sz="2400" spc="-1" strike="noStrike">
                <a:solidFill>
                  <a:srgbClr val="000000"/>
                </a:solidFill>
                <a:latin typeface="Calibri Light"/>
              </a:rPr>
              <a:t>Krankenhausschließungen</a:t>
            </a:r>
            <a:endParaRPr b="0" lang="de-DE" sz="2400" spc="-1" strike="noStrike">
              <a:solidFill>
                <a:schemeClr val="dk1"/>
              </a:solidFill>
              <a:latin typeface="Calibri"/>
            </a:endParaRPr>
          </a:p>
        </p:txBody>
      </p:sp>
      <p:sp>
        <p:nvSpPr>
          <p:cNvPr id="75" name="PlaceHolder 2"/>
          <p:cNvSpPr>
            <a:spLocks noGrp="1"/>
          </p:cNvSpPr>
          <p:nvPr>
            <p:ph/>
          </p:nvPr>
        </p:nvSpPr>
        <p:spPr>
          <a:xfrm>
            <a:off x="838080" y="953640"/>
            <a:ext cx="10515240" cy="4950360"/>
          </a:xfrm>
          <a:prstGeom prst="rect">
            <a:avLst/>
          </a:prstGeom>
          <a:noFill/>
          <a:ln w="0">
            <a:noFill/>
          </a:ln>
        </p:spPr>
        <p:txBody>
          <a:bodyPr lIns="91440" rIns="91440" tIns="45720" bIns="45720" anchor="t">
            <a:noAutofit/>
          </a:bodyPr>
          <a:p>
            <a:pPr marL="228600" indent="-228600" defTabSz="914400">
              <a:lnSpc>
                <a:spcPct val="120000"/>
              </a:lnSpc>
              <a:spcBef>
                <a:spcPts val="601"/>
              </a:spcBef>
              <a:spcAft>
                <a:spcPts val="601"/>
              </a:spcAft>
              <a:buNone/>
              <a:tabLst>
                <a:tab algn="l" pos="0"/>
              </a:tabLst>
            </a:pPr>
            <a:r>
              <a:rPr b="0" i="1" lang="de-DE" sz="2100" spc="-1" strike="noStrike">
                <a:solidFill>
                  <a:schemeClr val="dk1"/>
                </a:solidFill>
                <a:latin typeface="Arial"/>
                <a:ea typeface="Calibri"/>
              </a:rPr>
              <a:t>Drohende Schließungen</a:t>
            </a:r>
            <a:r>
              <a:rPr b="0" lang="de-DE" sz="2100" spc="-1" strike="noStrike">
                <a:solidFill>
                  <a:schemeClr val="dk1"/>
                </a:solidFill>
                <a:latin typeface="Arial"/>
                <a:ea typeface="Calibri"/>
              </a:rPr>
              <a:t> (strategische Abteilungen, Gutachten): 25</a:t>
            </a:r>
            <a:endParaRPr b="0" lang="de-DE" sz="2100" spc="-1" strike="noStrike">
              <a:solidFill>
                <a:schemeClr val="dk1"/>
              </a:solidFill>
              <a:latin typeface="Calibri"/>
            </a:endParaRPr>
          </a:p>
          <a:p>
            <a:pPr marL="228600" indent="-228600" defTabSz="914400">
              <a:lnSpc>
                <a:spcPct val="120000"/>
              </a:lnSpc>
              <a:spcBef>
                <a:spcPts val="601"/>
              </a:spcBef>
              <a:spcAft>
                <a:spcPts val="601"/>
              </a:spcAft>
              <a:buNone/>
              <a:tabLst>
                <a:tab algn="l" pos="0"/>
              </a:tabLst>
            </a:pPr>
            <a:r>
              <a:rPr b="0" i="1" lang="de-DE" sz="2100" spc="-1" strike="noStrike">
                <a:solidFill>
                  <a:schemeClr val="dk1"/>
                </a:solidFill>
                <a:latin typeface="Arial"/>
                <a:ea typeface="Calibri"/>
              </a:rPr>
              <a:t>Teilschließungen</a:t>
            </a:r>
            <a:r>
              <a:rPr b="0" lang="de-DE" sz="2100" spc="-1" strike="noStrike">
                <a:solidFill>
                  <a:schemeClr val="dk1"/>
                </a:solidFill>
                <a:latin typeface="Arial"/>
                <a:ea typeface="Calibri"/>
              </a:rPr>
              <a:t> unzureichende Information; gefunden hauptsächlich Geburtshilfe (und Gynäkologie), häufig auch Kinder- und Jugendmedizin, öfters Notaufnahmen</a:t>
            </a:r>
            <a:endParaRPr b="0" lang="de-DE" sz="2100" spc="-1" strike="noStrike">
              <a:solidFill>
                <a:schemeClr val="dk1"/>
              </a:solidFill>
              <a:latin typeface="Calibri"/>
            </a:endParaRPr>
          </a:p>
          <a:p>
            <a:pPr marL="228600" indent="-228600" defTabSz="914400">
              <a:lnSpc>
                <a:spcPct val="120000"/>
              </a:lnSpc>
              <a:spcBef>
                <a:spcPts val="601"/>
              </a:spcBef>
              <a:spcAft>
                <a:spcPts val="601"/>
              </a:spcAft>
              <a:buNone/>
              <a:tabLst>
                <a:tab algn="l" pos="0"/>
              </a:tabLst>
            </a:pPr>
            <a:r>
              <a:rPr b="0" i="1" lang="de-DE" sz="2100" spc="-1" strike="noStrike">
                <a:solidFill>
                  <a:schemeClr val="dk1"/>
                </a:solidFill>
                <a:latin typeface="Arial"/>
                <a:ea typeface="Calibri"/>
              </a:rPr>
              <a:t>Versorgungslücken</a:t>
            </a:r>
            <a:endParaRPr b="0" lang="de-DE" sz="2100" spc="-1" strike="noStrike">
              <a:solidFill>
                <a:schemeClr val="dk1"/>
              </a:solidFill>
              <a:latin typeface="Calibri"/>
            </a:endParaRPr>
          </a:p>
          <a:p>
            <a:pPr indent="0" defTabSz="914400">
              <a:lnSpc>
                <a:spcPct val="120000"/>
              </a:lnSpc>
              <a:spcAft>
                <a:spcPts val="799"/>
              </a:spcAft>
              <a:buNone/>
              <a:tabLst>
                <a:tab algn="l" pos="0"/>
              </a:tabLst>
            </a:pPr>
            <a:r>
              <a:rPr b="0" lang="de-DE" sz="2100" spc="-1" strike="noStrike">
                <a:solidFill>
                  <a:schemeClr val="dk1"/>
                </a:solidFill>
                <a:latin typeface="Arial"/>
                <a:ea typeface="Calibri"/>
              </a:rPr>
              <a:t>Von den 73 Schließungen 2021 bis 31.7.2025 entstanden Fahrzeiten von </a:t>
            </a:r>
            <a:br>
              <a:rPr sz="2100"/>
            </a:br>
            <a:r>
              <a:rPr b="0" lang="de-DE" sz="2100" spc="-1" strike="noStrike">
                <a:solidFill>
                  <a:schemeClr val="dk1"/>
                </a:solidFill>
                <a:latin typeface="Arial"/>
                <a:ea typeface="Calibri"/>
              </a:rPr>
              <a:t>&gt;30 Minuten zum nächsten Grundversorger (offizielles Maß des GBA, </a:t>
            </a:r>
            <a:br>
              <a:rPr sz="2100"/>
            </a:br>
            <a:r>
              <a:rPr b="0" lang="de-DE" sz="2100" spc="-1" strike="noStrike">
                <a:solidFill>
                  <a:schemeClr val="dk1"/>
                </a:solidFill>
                <a:latin typeface="Arial"/>
                <a:ea typeface="Calibri"/>
              </a:rPr>
              <a:t>Schwelle: 5.000)</a:t>
            </a:r>
            <a:br>
              <a:rPr sz="2100"/>
            </a:br>
            <a:r>
              <a:rPr b="0" lang="de-DE" sz="2100" spc="-1" strike="noStrike">
                <a:solidFill>
                  <a:schemeClr val="dk1"/>
                </a:solidFill>
                <a:latin typeface="Arial"/>
                <a:ea typeface="Calibri"/>
              </a:rPr>
              <a:t>- in 11 Fällen für 5.000-12.000 Einwohner:innen</a:t>
            </a:r>
            <a:br>
              <a:rPr sz="2100"/>
            </a:br>
            <a:r>
              <a:rPr b="0" lang="de-DE" sz="2100" spc="-1" strike="noStrike">
                <a:solidFill>
                  <a:schemeClr val="dk1"/>
                </a:solidFill>
                <a:latin typeface="Arial"/>
                <a:ea typeface="Calibri"/>
              </a:rPr>
              <a:t>- in 14 Fällen für mehr als 12.000 Ew. </a:t>
            </a:r>
            <a:r>
              <a:rPr b="0" lang="de-DE" sz="2100" spc="-1" strike="noStrike">
                <a:solidFill>
                  <a:schemeClr val="dk1"/>
                </a:solidFill>
                <a:latin typeface="Arial"/>
                <a:ea typeface="Calibri"/>
              </a:rPr>
              <a:t>	</a:t>
            </a:r>
            <a:r>
              <a:rPr b="0" lang="de-DE" sz="2100" spc="-1" strike="noStrike">
                <a:solidFill>
                  <a:schemeClr val="dk1"/>
                </a:solidFill>
                <a:latin typeface="Arial"/>
                <a:ea typeface="Calibri"/>
              </a:rPr>
              <a:t>                   </a:t>
            </a:r>
            <a:r>
              <a:rPr b="1" lang="de-DE" sz="2100" spc="-1" strike="noStrike">
                <a:solidFill>
                  <a:schemeClr val="dk1"/>
                </a:solidFill>
                <a:latin typeface="Arial"/>
                <a:ea typeface="Calibri"/>
              </a:rPr>
              <a:t>zus. bei 35%</a:t>
            </a:r>
            <a:r>
              <a:rPr b="0" lang="de-DE" sz="2100" spc="-1" strike="noStrike">
                <a:solidFill>
                  <a:schemeClr val="dk1"/>
                </a:solidFill>
                <a:latin typeface="Arial"/>
                <a:ea typeface="Calibri"/>
              </a:rPr>
              <a:t> der Schließungen</a:t>
            </a:r>
            <a:br>
              <a:rPr sz="2100"/>
            </a:br>
            <a:r>
              <a:rPr b="0" lang="de-DE" sz="2100" spc="-1" strike="noStrike">
                <a:solidFill>
                  <a:schemeClr val="dk1"/>
                </a:solidFill>
                <a:latin typeface="Arial"/>
                <a:ea typeface="Calibri"/>
              </a:rPr>
              <a:t>Summe der Betroffenen (&gt;5.000 Ew): </a:t>
            </a:r>
            <a:r>
              <a:rPr b="1" lang="de-DE" sz="2100" spc="-1" strike="noStrike">
                <a:solidFill>
                  <a:schemeClr val="dk1"/>
                </a:solidFill>
                <a:latin typeface="Arial"/>
                <a:ea typeface="Calibri"/>
              </a:rPr>
              <a:t>412.000 Ew</a:t>
            </a:r>
            <a:r>
              <a:rPr b="0" lang="de-DE" sz="2100" spc="-1" strike="noStrike">
                <a:solidFill>
                  <a:schemeClr val="dk1"/>
                </a:solidFill>
                <a:latin typeface="Arial"/>
                <a:ea typeface="Calibri"/>
              </a:rPr>
              <a:t>. (+ unterhalb Schwelle nach GBA: ca. 300.000 Ew.)</a:t>
            </a:r>
            <a:endParaRPr b="0" lang="de-DE" sz="21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title"/>
          </p:nvPr>
        </p:nvSpPr>
        <p:spPr>
          <a:xfrm>
            <a:off x="838080" y="365040"/>
            <a:ext cx="10515240" cy="532440"/>
          </a:xfrm>
          <a:prstGeom prst="rect">
            <a:avLst/>
          </a:prstGeom>
          <a:noFill/>
          <a:ln w="0">
            <a:noFill/>
          </a:ln>
        </p:spPr>
        <p:txBody>
          <a:bodyPr lIns="91440" rIns="91440" tIns="45720" bIns="45720" anchor="ctr">
            <a:normAutofit/>
          </a:bodyPr>
          <a:p>
            <a:pPr indent="0" algn="ctr" defTabSz="914400">
              <a:lnSpc>
                <a:spcPct val="90000"/>
              </a:lnSpc>
              <a:buNone/>
            </a:pPr>
            <a:r>
              <a:rPr b="0" lang="de-DE" sz="2400" spc="-1" strike="noStrike">
                <a:solidFill>
                  <a:schemeClr val="dk1"/>
                </a:solidFill>
                <a:latin typeface="Calibri Light"/>
              </a:rPr>
              <a:t>Entwicklungen nach Schließungen</a:t>
            </a:r>
            <a:endParaRPr b="0" lang="de-DE" sz="2400" spc="-1" strike="noStrike">
              <a:solidFill>
                <a:schemeClr val="dk1"/>
              </a:solidFill>
              <a:latin typeface="Calibri"/>
            </a:endParaRPr>
          </a:p>
        </p:txBody>
      </p:sp>
      <p:pic>
        <p:nvPicPr>
          <p:cNvPr id="77" name="Inhaltsplatzhalter 4" descr=""/>
          <p:cNvPicPr/>
          <p:nvPr/>
        </p:nvPicPr>
        <p:blipFill>
          <a:blip r:embed="rId1"/>
          <a:stretch/>
        </p:blipFill>
        <p:spPr>
          <a:xfrm>
            <a:off x="1197360" y="898200"/>
            <a:ext cx="9796680" cy="5601240"/>
          </a:xfrm>
          <a:prstGeom prst="rect">
            <a:avLst/>
          </a:prstGeom>
          <a:ln w="0">
            <a:noFill/>
          </a:ln>
        </p:spPr>
      </p:pic>
      <p:sp>
        <p:nvSpPr>
          <p:cNvPr id="78" name="Geschweifte Klammer rechts 5"/>
          <p:cNvSpPr/>
          <p:nvPr/>
        </p:nvSpPr>
        <p:spPr>
          <a:xfrm>
            <a:off x="8640360" y="2179800"/>
            <a:ext cx="505800" cy="2761200"/>
          </a:xfrm>
          <a:prstGeom prst="rightBrace">
            <a:avLst>
              <a:gd name="adj1" fmla="val 8333"/>
              <a:gd name="adj2" fmla="val 50000"/>
            </a:avLst>
          </a:prstGeom>
          <a:noFill/>
          <a:ln>
            <a:solidFill>
              <a:srgbClr val="000000"/>
            </a:solidFill>
          </a:ln>
        </p:spPr>
        <p:style>
          <a:lnRef idx="1">
            <a:schemeClr val="accent1"/>
          </a:lnRef>
          <a:fillRef idx="0">
            <a:schemeClr val="accent1"/>
          </a:fillRef>
          <a:effectRef idx="0">
            <a:schemeClr val="accent1"/>
          </a:effectRef>
          <a:fontRef idx="minor"/>
        </p:style>
        <p:txBody>
          <a:bodyPr lIns="90000" rIns="90000" tIns="45000" bIns="45000" anchor="ctr">
            <a:noAutofit/>
          </a:bodyPr>
          <a:p>
            <a:pPr algn="ctr" defTabSz="914400">
              <a:lnSpc>
                <a:spcPct val="100000"/>
              </a:lnSpc>
            </a:pPr>
            <a:endParaRPr b="0" lang="de-DE" sz="1800" spc="-1" strike="noStrike">
              <a:solidFill>
                <a:schemeClr val="dk1"/>
              </a:solidFill>
              <a:latin typeface="Calibri"/>
            </a:endParaRPr>
          </a:p>
        </p:txBody>
      </p:sp>
      <p:sp>
        <p:nvSpPr>
          <p:cNvPr id="79" name="Geschweifte Klammer rechts 6"/>
          <p:cNvSpPr/>
          <p:nvPr/>
        </p:nvSpPr>
        <p:spPr>
          <a:xfrm>
            <a:off x="8714160" y="5176080"/>
            <a:ext cx="446040" cy="1001160"/>
          </a:xfrm>
          <a:prstGeom prst="rightBrace">
            <a:avLst>
              <a:gd name="adj1" fmla="val 8333"/>
              <a:gd name="adj2" fmla="val 50000"/>
            </a:avLst>
          </a:prstGeom>
          <a:noFill/>
          <a:ln>
            <a:solidFill>
              <a:srgbClr val="000000"/>
            </a:solidFill>
          </a:ln>
        </p:spPr>
        <p:style>
          <a:lnRef idx="1">
            <a:schemeClr val="accent1"/>
          </a:lnRef>
          <a:fillRef idx="0">
            <a:schemeClr val="accent1"/>
          </a:fillRef>
          <a:effectRef idx="0">
            <a:schemeClr val="accent1"/>
          </a:effectRef>
          <a:fontRef idx="minor"/>
        </p:style>
        <p:txBody>
          <a:bodyPr lIns="90000" rIns="90000" tIns="45000" bIns="45000" anchor="ctr">
            <a:noAutofit/>
          </a:bodyPr>
          <a:p>
            <a:pPr algn="ctr" defTabSz="914400">
              <a:lnSpc>
                <a:spcPct val="100000"/>
              </a:lnSpc>
            </a:pPr>
            <a:endParaRPr b="0" lang="de-DE" sz="1800" spc="-1" strike="noStrike">
              <a:solidFill>
                <a:schemeClr val="dk1"/>
              </a:solidFill>
              <a:latin typeface="Calibri"/>
            </a:endParaRPr>
          </a:p>
        </p:txBody>
      </p:sp>
      <p:sp>
        <p:nvSpPr>
          <p:cNvPr id="80" name="Textfeld 7"/>
          <p:cNvSpPr/>
          <p:nvPr/>
        </p:nvSpPr>
        <p:spPr>
          <a:xfrm>
            <a:off x="9160200" y="3233160"/>
            <a:ext cx="1420200" cy="118692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lang="de-DE" sz="2400" spc="-1" strike="noStrike">
                <a:solidFill>
                  <a:schemeClr val="dk1"/>
                </a:solidFill>
                <a:latin typeface="Calibri"/>
              </a:rPr>
              <a:t>Gewinn-</a:t>
            </a:r>
            <a:br>
              <a:rPr sz="2400"/>
            </a:br>
            <a:r>
              <a:rPr b="0" lang="de-DE" sz="2400" spc="-1" strike="noStrike">
                <a:solidFill>
                  <a:schemeClr val="dk1"/>
                </a:solidFill>
                <a:latin typeface="Calibri"/>
              </a:rPr>
              <a:t>orientiert</a:t>
            </a:r>
            <a:endParaRPr b="0" lang="de-DE" sz="2400" spc="-1" strike="noStrike">
              <a:solidFill>
                <a:srgbClr val="000000"/>
              </a:solidFill>
              <a:latin typeface="Arial"/>
            </a:endParaRPr>
          </a:p>
        </p:txBody>
      </p:sp>
      <p:sp>
        <p:nvSpPr>
          <p:cNvPr id="81" name="Textfeld 8"/>
          <p:cNvSpPr/>
          <p:nvPr/>
        </p:nvSpPr>
        <p:spPr>
          <a:xfrm>
            <a:off x="9160200" y="5304960"/>
            <a:ext cx="1420200" cy="82116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lang="de-DE" sz="2400" spc="-1" strike="noStrike">
                <a:solidFill>
                  <a:schemeClr val="dk1"/>
                </a:solidFill>
                <a:latin typeface="Calibri"/>
              </a:rPr>
              <a:t>Teil-</a:t>
            </a:r>
            <a:br>
              <a:rPr sz="2400"/>
            </a:br>
            <a:r>
              <a:rPr b="0" lang="de-DE" sz="2400" spc="-1" strike="noStrike">
                <a:solidFill>
                  <a:schemeClr val="dk1"/>
                </a:solidFill>
                <a:latin typeface="Calibri"/>
              </a:rPr>
              <a:t>Ersatz</a:t>
            </a:r>
            <a:endParaRPr b="0" lang="de-DE" sz="2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title"/>
          </p:nvPr>
        </p:nvSpPr>
        <p:spPr>
          <a:xfrm>
            <a:off x="838080" y="365040"/>
            <a:ext cx="10515240" cy="532440"/>
          </a:xfrm>
          <a:prstGeom prst="rect">
            <a:avLst/>
          </a:prstGeom>
          <a:noFill/>
          <a:ln w="0">
            <a:noFill/>
          </a:ln>
        </p:spPr>
        <p:txBody>
          <a:bodyPr lIns="91440" rIns="91440" tIns="45720" bIns="45720" anchor="ctr">
            <a:normAutofit/>
          </a:bodyPr>
          <a:p>
            <a:pPr indent="0" algn="ctr" defTabSz="914400">
              <a:lnSpc>
                <a:spcPct val="90000"/>
              </a:lnSpc>
              <a:buNone/>
            </a:pPr>
            <a:r>
              <a:rPr b="0" lang="de-DE" sz="2400" spc="-1" strike="noStrike">
                <a:solidFill>
                  <a:schemeClr val="dk1"/>
                </a:solidFill>
                <a:latin typeface="Calibri Light"/>
              </a:rPr>
              <a:t>Entwicklungen nach Schließungen</a:t>
            </a:r>
            <a:endParaRPr b="0" lang="de-DE" sz="2400" spc="-1" strike="noStrike">
              <a:solidFill>
                <a:schemeClr val="dk1"/>
              </a:solidFill>
              <a:latin typeface="Calibri"/>
            </a:endParaRPr>
          </a:p>
        </p:txBody>
      </p:sp>
      <p:sp>
        <p:nvSpPr>
          <p:cNvPr id="83" name="PlaceHolder 2"/>
          <p:cNvSpPr>
            <a:spLocks noGrp="1"/>
          </p:cNvSpPr>
          <p:nvPr>
            <p:ph/>
          </p:nvPr>
        </p:nvSpPr>
        <p:spPr>
          <a:xfrm>
            <a:off x="838080" y="898200"/>
            <a:ext cx="10515240" cy="5420880"/>
          </a:xfrm>
          <a:prstGeom prst="rect">
            <a:avLst/>
          </a:prstGeom>
          <a:noFill/>
          <a:ln w="0">
            <a:noFill/>
          </a:ln>
        </p:spPr>
        <p:txBody>
          <a:bodyPr lIns="91440" rIns="91440" tIns="45720" bIns="45720" anchor="t">
            <a:normAutofit fontScale="69984"/>
          </a:bodyPr>
          <a:p>
            <a:pPr marL="228600" indent="-228600" defTabSz="914400">
              <a:lnSpc>
                <a:spcPct val="107000"/>
              </a:lnSpc>
              <a:spcBef>
                <a:spcPts val="1001"/>
              </a:spcBef>
              <a:spcAft>
                <a:spcPts val="799"/>
              </a:spcAft>
              <a:buNone/>
              <a:tabLst>
                <a:tab algn="l" pos="0"/>
              </a:tabLst>
            </a:pPr>
            <a:r>
              <a:rPr b="0" i="1" lang="de-DE" sz="2800" spc="-1" strike="noStrike">
                <a:solidFill>
                  <a:schemeClr val="dk1"/>
                </a:solidFill>
                <a:latin typeface="Arial"/>
                <a:ea typeface="Calibri"/>
              </a:rPr>
              <a:t>Beispiel  Regionales Gesundheitszentrum Ankum</a:t>
            </a:r>
            <a:endParaRPr b="0" lang="de-DE" sz="2800" spc="-1" strike="noStrike">
              <a:solidFill>
                <a:schemeClr val="dk1"/>
              </a:solidFill>
              <a:latin typeface="Calibri"/>
            </a:endParaRPr>
          </a:p>
          <a:p>
            <a:pPr marL="228600" indent="-228600" defTabSz="914400">
              <a:lnSpc>
                <a:spcPts val="2500"/>
              </a:lnSpc>
              <a:spcBef>
                <a:spcPts val="601"/>
              </a:spcBef>
              <a:spcAft>
                <a:spcPts val="601"/>
              </a:spcAft>
              <a:buNone/>
              <a:tabLst>
                <a:tab algn="l" pos="0"/>
              </a:tabLst>
            </a:pPr>
            <a:r>
              <a:rPr b="0" lang="de-DE" sz="2600" spc="-1" strike="noStrike">
                <a:solidFill>
                  <a:schemeClr val="dk1"/>
                </a:solidFill>
                <a:latin typeface="Arial"/>
                <a:ea typeface="Calibri"/>
              </a:rPr>
              <a:t>Im Mai 2023 wurde das Marienhospital Ankum (101 Betten) geschlossen. Der freigemeinnützige Träger Niels Stensen-Kliniken GmbH hatte einst acht, heute vier Krankenhäuser, etliche Gesundheitseinrichtungen und MVZ im Osnabrücker Land. Zugleich wurde dort vom Gesundheitsminister das „erste Regionale Gesundheitszentrum in Niedersachsen“ eröffnet (Vorbereitungen seit Mitte 2022). Kern war das schon länger im Haus befindliche MVZ mit Ärzt:innen für Chirurgie und Inneres. Rasch kamen weitere Einrichtungen dazu: drei für ambulante OPs hergerichtete Säle, eine gute Geräte-Ausstattung, eine Kurzlieger-Station mit zunächst 15, 2025: 30 Beleg- bzw. Kurzzeit-Betten. Die Verwaltung ist – u.a. durch verschiedene Abrechnungsmodi - recht kompliziert. Das RGZ steht im niedersächsischen Krankenhausplan.</a:t>
            </a:r>
            <a:endParaRPr b="0" lang="de-DE" sz="2600" spc="-1" strike="noStrike">
              <a:solidFill>
                <a:schemeClr val="dk1"/>
              </a:solidFill>
              <a:latin typeface="Calibri"/>
            </a:endParaRPr>
          </a:p>
          <a:p>
            <a:pPr marL="228600" indent="-228600" defTabSz="914400">
              <a:lnSpc>
                <a:spcPts val="2500"/>
              </a:lnSpc>
              <a:spcBef>
                <a:spcPts val="601"/>
              </a:spcBef>
              <a:spcAft>
                <a:spcPts val="601"/>
              </a:spcAft>
              <a:buNone/>
              <a:tabLst>
                <a:tab algn="l" pos="0"/>
              </a:tabLst>
            </a:pPr>
            <a:r>
              <a:rPr b="0" lang="de-DE" sz="2600" spc="-1" strike="noStrike">
                <a:solidFill>
                  <a:schemeClr val="dk1"/>
                </a:solidFill>
                <a:latin typeface="Arial"/>
                <a:ea typeface="Calibri"/>
              </a:rPr>
              <a:t>Der Träger war seit den 1990er Jahren erheblich expandiert, geriet dann in Schwierigkeiten. Diese hielten auch nach der Umwandlung in Ankum an. 2024 wurde das Haus in Ostercappeln, 2025 das in Thuine geschlossen, 2024 bewahrte das Bistum den Träger vor einer Insolvenz; die Einrichtungen stehen unter strengem Wirtschaftlichkeits-Regiment. Das RGZ gilt als Vorzeigeprojekt des Landes, die Finanzierung bleibt aber ungesichert.</a:t>
            </a:r>
            <a:endParaRPr b="0" lang="de-DE" sz="2600" spc="-1" strike="noStrike">
              <a:solidFill>
                <a:schemeClr val="dk1"/>
              </a:solidFill>
              <a:latin typeface="Calibri"/>
            </a:endParaRPr>
          </a:p>
          <a:p>
            <a:pPr marL="228600" indent="-228600" defTabSz="914400">
              <a:lnSpc>
                <a:spcPct val="107000"/>
              </a:lnSpc>
              <a:spcBef>
                <a:spcPts val="1001"/>
              </a:spcBef>
              <a:spcAft>
                <a:spcPts val="799"/>
              </a:spcAft>
              <a:buNone/>
              <a:tabLst>
                <a:tab algn="l" pos="0"/>
              </a:tabLst>
            </a:pPr>
            <a:endParaRPr b="0" lang="de-DE" sz="24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838080" y="365040"/>
            <a:ext cx="10515240" cy="581400"/>
          </a:xfrm>
          <a:prstGeom prst="rect">
            <a:avLst/>
          </a:prstGeom>
          <a:noFill/>
          <a:ln w="0">
            <a:noFill/>
          </a:ln>
        </p:spPr>
        <p:txBody>
          <a:bodyPr lIns="91440" rIns="91440" tIns="45720" bIns="45720" anchor="ctr">
            <a:normAutofit/>
          </a:bodyPr>
          <a:p>
            <a:pPr indent="0" algn="ctr" defTabSz="914400">
              <a:lnSpc>
                <a:spcPct val="90000"/>
              </a:lnSpc>
              <a:buNone/>
            </a:pPr>
            <a:r>
              <a:rPr b="0" lang="de-DE" sz="2400" spc="-1" strike="noStrike">
                <a:solidFill>
                  <a:srgbClr val="000000"/>
                </a:solidFill>
                <a:latin typeface="Calibri Light"/>
              </a:rPr>
              <a:t>Entwicklungen nach Schließungen</a:t>
            </a:r>
            <a:endParaRPr b="0" lang="de-DE" sz="2400" spc="-1" strike="noStrike">
              <a:solidFill>
                <a:schemeClr val="dk1"/>
              </a:solidFill>
              <a:latin typeface="Calibri"/>
            </a:endParaRPr>
          </a:p>
        </p:txBody>
      </p:sp>
      <p:sp>
        <p:nvSpPr>
          <p:cNvPr id="85" name="PlaceHolder 2"/>
          <p:cNvSpPr>
            <a:spLocks noGrp="1"/>
          </p:cNvSpPr>
          <p:nvPr>
            <p:ph/>
          </p:nvPr>
        </p:nvSpPr>
        <p:spPr>
          <a:xfrm>
            <a:off x="838080" y="1094040"/>
            <a:ext cx="10515240" cy="5082480"/>
          </a:xfrm>
          <a:prstGeom prst="rect">
            <a:avLst/>
          </a:prstGeom>
          <a:noFill/>
          <a:ln w="0">
            <a:noFill/>
          </a:ln>
        </p:spPr>
        <p:txBody>
          <a:bodyPr lIns="91440" rIns="91440" tIns="45720" bIns="45720" anchor="t">
            <a:normAutofit/>
          </a:bodyPr>
          <a:p>
            <a:pPr indent="0" defTabSz="914400">
              <a:lnSpc>
                <a:spcPct val="90000"/>
              </a:lnSpc>
              <a:spcBef>
                <a:spcPts val="1001"/>
              </a:spcBef>
              <a:buNone/>
              <a:tabLst>
                <a:tab algn="l" pos="0"/>
              </a:tabLst>
            </a:pPr>
            <a:r>
              <a:rPr b="0" lang="de-DE" sz="2000" spc="-1" strike="noStrike">
                <a:solidFill>
                  <a:schemeClr val="dk1"/>
                </a:solidFill>
                <a:latin typeface="Calibri"/>
              </a:rPr>
              <a:t>Beispiel Ankum</a:t>
            </a:r>
            <a:endParaRPr b="0" lang="de-DE" sz="2000" spc="-1" strike="noStrike">
              <a:solidFill>
                <a:schemeClr val="dk1"/>
              </a:solidFill>
              <a:latin typeface="Calibri"/>
            </a:endParaRPr>
          </a:p>
          <a:p>
            <a:pPr indent="0" defTabSz="914400">
              <a:lnSpc>
                <a:spcPct val="120000"/>
              </a:lnSpc>
              <a:spcBef>
                <a:spcPts val="601"/>
              </a:spcBef>
              <a:spcAft>
                <a:spcPts val="601"/>
              </a:spcAft>
              <a:buNone/>
              <a:tabLst>
                <a:tab algn="l" pos="0"/>
              </a:tabLst>
            </a:pPr>
            <a:r>
              <a:rPr b="0" lang="de-DE" sz="1800" spc="-1" strike="noStrike">
                <a:solidFill>
                  <a:schemeClr val="dk1"/>
                </a:solidFill>
                <a:latin typeface="Arial"/>
                <a:ea typeface="Calibri"/>
              </a:rPr>
              <a:t>In der Bevölkerung stieß die Schließung auf großen Unmut. Vielleicht erklärt sich daraus die  mäßige Akzeptanz des neuen RGZ. Das Personal, insbesondere die jüngeren Ärzt:innen sahen seine Dauerhaftigkeit von Beginn an skeptisch. Nach einer Übergangszeit mit drei Ärzt:innen aus dem Stammhaus Osnabrück ließen sich einige ältere Ärzt:innen integrieren und ergänzten die Chirurgie und Innere des MVZ. Während der Öffnungszeiten funktioniert die Notfallversorgung verhältnismäßig gut. Zwei Jahre lang stagnierte die weitere Entwicklung, die Kurzzeit-Betten wurden nur teilweise genutzt. 2024 gab es ein Defizit von 2,3 Millionen Euro. Derzeit versucht eine neue Geschäftsführung einen Neustart</a:t>
            </a:r>
            <a:r>
              <a:rPr b="0" lang="de-DE" sz="2000" spc="-1" strike="noStrike">
                <a:solidFill>
                  <a:schemeClr val="dk1"/>
                </a:solidFill>
                <a:latin typeface="Arial"/>
                <a:ea typeface="Calibri"/>
              </a:rPr>
              <a:t>.</a:t>
            </a:r>
            <a:endParaRPr b="0" lang="de-DE" sz="2000" spc="-1" strike="noStrike">
              <a:solidFill>
                <a:schemeClr val="dk1"/>
              </a:solidFill>
              <a:latin typeface="Calibri"/>
            </a:endParaRPr>
          </a:p>
          <a:p>
            <a:pPr indent="0" defTabSz="914400">
              <a:lnSpc>
                <a:spcPct val="90000"/>
              </a:lnSpc>
              <a:spcBef>
                <a:spcPts val="1001"/>
              </a:spcBef>
              <a:buNone/>
              <a:tabLst>
                <a:tab algn="l" pos="0"/>
              </a:tabLst>
            </a:pPr>
            <a:endParaRPr b="0" lang="de-DE" sz="28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PlaceHolder 1"/>
          <p:cNvSpPr>
            <a:spLocks noGrp="1"/>
          </p:cNvSpPr>
          <p:nvPr>
            <p:ph type="title"/>
          </p:nvPr>
        </p:nvSpPr>
        <p:spPr>
          <a:xfrm>
            <a:off x="838080" y="365040"/>
            <a:ext cx="10515240" cy="532440"/>
          </a:xfrm>
          <a:prstGeom prst="rect">
            <a:avLst/>
          </a:prstGeom>
          <a:noFill/>
          <a:ln w="0">
            <a:noFill/>
          </a:ln>
        </p:spPr>
        <p:txBody>
          <a:bodyPr lIns="91440" rIns="91440" tIns="45720" bIns="45720" anchor="ctr">
            <a:normAutofit/>
          </a:bodyPr>
          <a:p>
            <a:pPr indent="0" algn="ctr" defTabSz="914400">
              <a:lnSpc>
                <a:spcPct val="90000"/>
              </a:lnSpc>
              <a:buNone/>
            </a:pPr>
            <a:r>
              <a:rPr b="0" lang="de-DE" sz="2400" spc="-1" strike="noStrike">
                <a:solidFill>
                  <a:schemeClr val="dk1"/>
                </a:solidFill>
                <a:latin typeface="Calibri Light"/>
              </a:rPr>
              <a:t>Krankenhausschließungen - Fazit</a:t>
            </a:r>
            <a:endParaRPr b="0" lang="de-DE" sz="2400" spc="-1" strike="noStrike">
              <a:solidFill>
                <a:schemeClr val="dk1"/>
              </a:solidFill>
              <a:latin typeface="Calibri"/>
            </a:endParaRPr>
          </a:p>
        </p:txBody>
      </p:sp>
      <p:sp>
        <p:nvSpPr>
          <p:cNvPr id="87" name="PlaceHolder 2"/>
          <p:cNvSpPr>
            <a:spLocks noGrp="1"/>
          </p:cNvSpPr>
          <p:nvPr>
            <p:ph/>
          </p:nvPr>
        </p:nvSpPr>
        <p:spPr>
          <a:xfrm>
            <a:off x="838080" y="898200"/>
            <a:ext cx="10515240" cy="5278680"/>
          </a:xfrm>
          <a:prstGeom prst="rect">
            <a:avLst/>
          </a:prstGeom>
          <a:noFill/>
          <a:ln w="0">
            <a:noFill/>
          </a:ln>
        </p:spPr>
        <p:txBody>
          <a:bodyPr lIns="91440" rIns="91440" tIns="45720" bIns="45720" anchor="t">
            <a:normAutofit fontScale="74983" lnSpcReduction="10000"/>
          </a:bodyPr>
          <a:p>
            <a:pPr indent="0" defTabSz="914400">
              <a:lnSpc>
                <a:spcPct val="120000"/>
              </a:lnSpc>
              <a:spcAft>
                <a:spcPts val="601"/>
              </a:spcAft>
              <a:buNone/>
              <a:tabLst>
                <a:tab algn="l" pos="0"/>
              </a:tabLst>
            </a:pPr>
            <a:r>
              <a:rPr b="0" lang="de-DE" sz="2800" spc="-1" strike="noStrike">
                <a:solidFill>
                  <a:schemeClr val="dk1"/>
                </a:solidFill>
                <a:latin typeface="Arial"/>
                <a:ea typeface="Calibri"/>
              </a:rPr>
              <a:t>Schließungen ohne Kenntnis des Versorgungsbedarfs der Gebiets-Bevölkerung.</a:t>
            </a:r>
            <a:br>
              <a:rPr sz="2800"/>
            </a:br>
            <a:r>
              <a:rPr b="0" lang="de-DE" sz="2800" spc="-1" strike="noStrike">
                <a:solidFill>
                  <a:schemeClr val="dk1"/>
                </a:solidFill>
                <a:latin typeface="Arial"/>
                <a:ea typeface="Calibri"/>
              </a:rPr>
              <a:t>Erhebungen fehlen, Gutachten liefern keine oder vage Informationen.</a:t>
            </a:r>
            <a:endParaRPr b="0" lang="de-DE" sz="2800" spc="-1" strike="noStrike">
              <a:solidFill>
                <a:schemeClr val="dk1"/>
              </a:solidFill>
              <a:latin typeface="Calibri"/>
            </a:endParaRPr>
          </a:p>
          <a:p>
            <a:pPr indent="0" defTabSz="914400">
              <a:lnSpc>
                <a:spcPct val="120000"/>
              </a:lnSpc>
              <a:spcAft>
                <a:spcPts val="601"/>
              </a:spcAft>
              <a:buNone/>
              <a:tabLst>
                <a:tab algn="l" pos="0"/>
              </a:tabLst>
            </a:pPr>
            <a:r>
              <a:rPr b="0" lang="de-DE" sz="2800" spc="-1" strike="noStrike">
                <a:solidFill>
                  <a:schemeClr val="dk1"/>
                </a:solidFill>
                <a:latin typeface="Arial"/>
                <a:ea typeface="Calibri"/>
              </a:rPr>
              <a:t>Niederschmetternd: Nur in einem Fünftel der Fälle Versuch, Verschlechterung zu mindern. </a:t>
            </a:r>
            <a:br>
              <a:rPr sz="2800"/>
            </a:br>
            <a:r>
              <a:rPr b="0" lang="de-DE" sz="2800" spc="-1" strike="noStrike">
                <a:solidFill>
                  <a:schemeClr val="dk1"/>
                </a:solidFill>
                <a:latin typeface="Arial"/>
                <a:ea typeface="Calibri"/>
              </a:rPr>
              <a:t>Aber nicht verwunderlich – Schließung dient Verlust-Beseitigung, Folgemaßnahmen zielen auf Gewinne durch Fachkliniken, MVZ u.ä.</a:t>
            </a:r>
            <a:endParaRPr b="0" lang="de-DE" sz="2800" spc="-1" strike="noStrike">
              <a:solidFill>
                <a:schemeClr val="dk1"/>
              </a:solidFill>
              <a:latin typeface="Calibri"/>
            </a:endParaRPr>
          </a:p>
          <a:p>
            <a:pPr marL="228600" indent="-228600" defTabSz="914400">
              <a:lnSpc>
                <a:spcPct val="120000"/>
              </a:lnSpc>
              <a:spcAft>
                <a:spcPts val="601"/>
              </a:spcAft>
              <a:buNone/>
              <a:tabLst>
                <a:tab algn="l" pos="0"/>
              </a:tabLst>
            </a:pPr>
            <a:r>
              <a:rPr b="0" lang="de-DE" sz="2800" spc="-1" strike="noStrike">
                <a:solidFill>
                  <a:schemeClr val="dk1"/>
                </a:solidFill>
                <a:latin typeface="Arial"/>
                <a:ea typeface="Calibri"/>
              </a:rPr>
              <a:t>Die wenigen  Kompensationmaßnahmen bringen entweder</a:t>
            </a:r>
            <a:endParaRPr b="0" lang="de-DE" sz="2800" spc="-1" strike="noStrike">
              <a:solidFill>
                <a:schemeClr val="dk1"/>
              </a:solidFill>
              <a:latin typeface="Calibri"/>
            </a:endParaRPr>
          </a:p>
          <a:p>
            <a:pPr marL="343080" indent="-343080" defTabSz="914400">
              <a:lnSpc>
                <a:spcPct val="120000"/>
              </a:lnSpc>
              <a:spcAft>
                <a:spcPts val="601"/>
              </a:spcAft>
              <a:buClr>
                <a:srgbClr val="000000"/>
              </a:buClr>
              <a:buFont typeface="Symbol" charset="2"/>
              <a:buChar char=""/>
              <a:tabLst>
                <a:tab algn="l" pos="3420720"/>
              </a:tabLst>
            </a:pPr>
            <a:r>
              <a:rPr b="0" lang="de-DE" sz="2800" spc="-1" strike="noStrike">
                <a:solidFill>
                  <a:schemeClr val="dk1"/>
                </a:solidFill>
                <a:latin typeface="Arial"/>
                <a:ea typeface="Calibri"/>
              </a:rPr>
              <a:t>Verlagerung mit erweitertem Betten- und Behandlungsangebot anderswo - kostet Investitionen, verschlechtert Erreichbarkeit für Bevölkerung, für Beschäftigte Pendeln oder Umzug und Mehrbelastung</a:t>
            </a:r>
            <a:endParaRPr b="0" lang="de-DE" sz="2800" spc="-1" strike="noStrike">
              <a:solidFill>
                <a:schemeClr val="dk1"/>
              </a:solidFill>
              <a:latin typeface="Calibri"/>
            </a:endParaRPr>
          </a:p>
          <a:p>
            <a:pPr marL="343080" indent="-343080" defTabSz="914400">
              <a:lnSpc>
                <a:spcPct val="120000"/>
              </a:lnSpc>
              <a:spcAft>
                <a:spcPts val="601"/>
              </a:spcAft>
              <a:buClr>
                <a:srgbClr val="000000"/>
              </a:buClr>
              <a:buFont typeface="Symbol" charset="2"/>
              <a:buChar char=""/>
              <a:tabLst>
                <a:tab algn="l" pos="3420720"/>
              </a:tabLst>
            </a:pPr>
            <a:r>
              <a:rPr b="0" lang="de-DE" sz="2800" spc="-1" strike="noStrike">
                <a:solidFill>
                  <a:schemeClr val="dk1"/>
                </a:solidFill>
                <a:latin typeface="Arial"/>
                <a:ea typeface="Calibri"/>
              </a:rPr>
              <a:t>oder Gesundheitszentren mit Anspruch – reduzierte Versorgung, komplizierte Realisierung, unsichere Finanzierung, oft Verluste, skeptisches Personal.</a:t>
            </a:r>
            <a:endParaRPr b="0" lang="de-DE" sz="2800" spc="-1" strike="noStrike">
              <a:solidFill>
                <a:schemeClr val="dk1"/>
              </a:solidFill>
              <a:latin typeface="Calibri"/>
            </a:endParaRPr>
          </a:p>
          <a:p>
            <a:pPr indent="0" defTabSz="914400">
              <a:lnSpc>
                <a:spcPct val="120000"/>
              </a:lnSpc>
              <a:spcAft>
                <a:spcPts val="601"/>
              </a:spcAft>
              <a:buNone/>
              <a:tabLst>
                <a:tab algn="l" pos="0"/>
              </a:tabLst>
            </a:pPr>
            <a:r>
              <a:rPr b="0" lang="de-DE" sz="2800" spc="-1" strike="noStrike">
                <a:solidFill>
                  <a:schemeClr val="dk1"/>
                </a:solidFill>
                <a:latin typeface="Arial"/>
                <a:ea typeface="Calibri"/>
              </a:rPr>
              <a:t>Insgesamt: verschlechterte Grundversorgung, mangelhafte Ersatzlösungen, Mehrbelastung Beschäftigte und Bevölkerung. Für Zukunft wenig zu erwarten.</a:t>
            </a:r>
            <a:endParaRPr b="0" lang="de-DE" sz="2800" spc="-1" strike="noStrike">
              <a:solidFill>
                <a:schemeClr val="dk1"/>
              </a:solidFill>
              <a:latin typeface="Calibri"/>
            </a:endParaRPr>
          </a:p>
          <a:p>
            <a:pPr indent="0" defTabSz="914400">
              <a:lnSpc>
                <a:spcPct val="90000"/>
              </a:lnSpc>
              <a:spcBef>
                <a:spcPts val="1001"/>
              </a:spcBef>
              <a:buNone/>
              <a:tabLst>
                <a:tab algn="l" pos="0"/>
              </a:tabLst>
            </a:pPr>
            <a:endParaRPr b="0" lang="de-DE" sz="2800" spc="-1" strike="noStrike">
              <a:solidFill>
                <a:schemeClr val="dk1"/>
              </a:solidFill>
              <a:latin typeface="Calibri"/>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0.xml><?xml version="1.0" encoding="utf-8"?>
<a:theme xmlns:a="http://schemas.openxmlformats.org/drawingml/2006/main" xmlns:r="http://schemas.openxmlformats.org/officeDocument/2006/relationships"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1.xml><?xml version="1.0" encoding="utf-8"?>
<a:theme xmlns:a="http://schemas.openxmlformats.org/drawingml/2006/main" xmlns:r="http://schemas.openxmlformats.org/officeDocument/2006/relationships"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2.xml><?xml version="1.0" encoding="utf-8"?>
<a:theme xmlns:a="http://schemas.openxmlformats.org/drawingml/2006/main" xmlns:r="http://schemas.openxmlformats.org/officeDocument/2006/relationships"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3.xml><?xml version="1.0" encoding="utf-8"?>
<a:theme xmlns:a="http://schemas.openxmlformats.org/drawingml/2006/main" xmlns:r="http://schemas.openxmlformats.org/officeDocument/2006/relationships"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4.xml><?xml version="1.0" encoding="utf-8"?>
<a:theme xmlns:a="http://schemas.openxmlformats.org/drawingml/2006/main" xmlns:r="http://schemas.openxmlformats.org/officeDocument/2006/relationships"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5.xml><?xml version="1.0" encoding="utf-8"?>
<a:theme xmlns:a="http://schemas.openxmlformats.org/drawingml/2006/main" xmlns:r="http://schemas.openxmlformats.org/officeDocument/2006/relationships"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6.xml><?xml version="1.0" encoding="utf-8"?>
<a:theme xmlns:a="http://schemas.openxmlformats.org/drawingml/2006/main" xmlns:r="http://schemas.openxmlformats.org/officeDocument/2006/relationships"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7.xml><?xml version="1.0" encoding="utf-8"?>
<a:theme xmlns:a="http://schemas.openxmlformats.org/drawingml/2006/main" xmlns:r="http://schemas.openxmlformats.org/officeDocument/2006/relationships"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8.xml><?xml version="1.0" encoding="utf-8"?>
<a:theme xmlns:a="http://schemas.openxmlformats.org/drawingml/2006/main" xmlns:r="http://schemas.openxmlformats.org/officeDocument/2006/relationships"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9.xml><?xml version="1.0" encoding="utf-8"?>
<a:theme xmlns:a="http://schemas.openxmlformats.org/drawingml/2006/main" xmlns:r="http://schemas.openxmlformats.org/officeDocument/2006/relationships"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LibreOffice/24.2.7.2$Linux_X86_64 LibreOffice_project/420$Build-2</Application>
  <AppVersion>15.0000</AppVersion>
  <Words>1063</Words>
  <Paragraphs>50</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2025-10-07T10:01:27Z</dcterms:created>
  <dc:creator>Rainer Neef</dc:creator>
  <dc:description/>
  <dc:language>de-DE</dc:language>
  <cp:lastModifiedBy>Rainer Neef</cp:lastModifiedBy>
  <dcterms:modified xsi:type="dcterms:W3CDTF">2025-10-14T13:22:32Z</dcterms:modified>
  <cp:revision>11</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Breitbild</vt:lpwstr>
  </property>
  <property fmtid="{D5CDD505-2E9C-101B-9397-08002B2CF9AE}" pid="3" name="Slides">
    <vt:i4>9</vt:i4>
  </property>
</Properties>
</file>