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1.xml.rels" ContentType="application/vnd.openxmlformats-package.relationships+xml"/>
  <Override PartName="/ppt/slideMasters/_rels/slideMaster5.xml.rels" ContentType="application/vnd.openxmlformats-package.relationships+xml"/>
  <Override PartName="/ppt/slideMasters/_rels/slideMaster10.xml.rels" ContentType="application/vnd.openxmlformats-package.relationships+xml"/>
  <Override PartName="/ppt/slideMasters/_rels/slideMaster4.xml.rels" ContentType="application/vnd.openxmlformats-package.relationships+xml"/>
  <Override PartName="/ppt/slideMasters/_rels/slideMaster9.xml.rels" ContentType="application/vnd.openxmlformats-package.relationships+xml"/>
  <Override PartName="/ppt/slideMasters/_rels/slideMaster8.xml.rels" ContentType="application/vnd.openxmlformats-package.relationships+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presProps.xml" ContentType="application/vnd.openxmlformats-officedocument.presentationml.presProps+xml"/>
  <Override PartName="/ppt/theme/theme1.xml" ContentType="application/vnd.openxmlformats-officedocument.theme+xml"/>
  <Override PartName="/ppt/theme/theme11.xml" ContentType="application/vnd.openxmlformats-officedocument.theme+xml"/>
  <Override PartName="/ppt/theme/theme2.xml" ContentType="application/vnd.openxmlformats-officedocument.theme+xml"/>
  <Override PartName="/ppt/theme/theme1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_rels/presentation.xml.rels" ContentType="application/vnd.openxmlformats-package.relationships+xml"/>
  <Override PartName="/ppt/notesMasters/_rels/notesMaster1.xml.rels" ContentType="application/vnd.openxmlformats-package.relationships+xml"/>
  <Override PartName="/ppt/notesMasters/notesMaster1.xml" ContentType="application/vnd.openxmlformats-officedocument.presentationml.notesMaster+xml"/>
  <Override PartName="/ppt/media/image1.png" ContentType="image/png"/>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Slides/_rels/notesSlide13.xml.rels" ContentType="application/vnd.openxmlformats-package.relationships+xml"/>
  <Override PartName="/ppt/notesSlides/_rels/notesSlide11.xml.rels" ContentType="application/vnd.openxmlformats-package.relationships+xml"/>
  <Override PartName="/ppt/notesSlides/notesSlide11.xml" ContentType="application/vnd.openxmlformats-officedocument.presentationml.notesSlide+xml"/>
  <Override PartName="/ppt/notesSlides/notesSlide13.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Lst>
  <p:notesMasterIdLst>
    <p:notesMasterId r:id="rId13"/>
  </p:notesMasterIdLst>
  <p:sldIdLst>
    <p:sldId id="256"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notesMaster" Target="notesMasters/notesMaster1.xml"/><Relationship Id="rId14" Type="http://schemas.openxmlformats.org/officeDocument/2006/relationships/slide" Target="slides/slide1.xml"/><Relationship Id="rId15" Type="http://schemas.openxmlformats.org/officeDocument/2006/relationships/slide" Target="slides/slide2.xml"/><Relationship Id="rId16" Type="http://schemas.openxmlformats.org/officeDocument/2006/relationships/slide" Target="slides/slide3.xml"/><Relationship Id="rId17" Type="http://schemas.openxmlformats.org/officeDocument/2006/relationships/slide" Target="slides/slide4.xml"/><Relationship Id="rId18" Type="http://schemas.openxmlformats.org/officeDocument/2006/relationships/slide" Target="slides/slide5.xml"/><Relationship Id="rId19" Type="http://schemas.openxmlformats.org/officeDocument/2006/relationships/slide" Target="slides/slide6.xml"/><Relationship Id="rId20" Type="http://schemas.openxmlformats.org/officeDocument/2006/relationships/slide" Target="slides/slide7.xml"/><Relationship Id="rId21" Type="http://schemas.openxmlformats.org/officeDocument/2006/relationships/slide" Target="slides/slide8.xml"/><Relationship Id="rId22" Type="http://schemas.openxmlformats.org/officeDocument/2006/relationships/slide" Target="slides/slide9.xml"/><Relationship Id="rId23" Type="http://schemas.openxmlformats.org/officeDocument/2006/relationships/slide" Target="slides/slide10.xml"/><Relationship Id="rId24" Type="http://schemas.openxmlformats.org/officeDocument/2006/relationships/slide" Target="slides/slide11.xml"/><Relationship Id="rId25" Type="http://schemas.openxmlformats.org/officeDocument/2006/relationships/slide" Target="slides/slide12.xml"/><Relationship Id="rId26" Type="http://schemas.openxmlformats.org/officeDocument/2006/relationships/slide" Target="slides/slide13.xml"/><Relationship Id="rId2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1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6"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de-DE" sz="1800" spc="-1" strike="noStrike">
                <a:solidFill>
                  <a:schemeClr val="dk1"/>
                </a:solidFill>
                <a:latin typeface="Aptos"/>
              </a:rPr>
              <a:t>Folie mittels Klicken verschieben</a:t>
            </a:r>
            <a:endParaRPr b="0" lang="de-DE" sz="1800" spc="-1" strike="noStrike">
              <a:solidFill>
                <a:schemeClr val="dk1"/>
              </a:solidFill>
              <a:latin typeface="Aptos"/>
            </a:endParaRPr>
          </a:p>
        </p:txBody>
      </p:sp>
      <p:sp>
        <p:nvSpPr>
          <p:cNvPr id="67"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216000">
              <a:buNone/>
            </a:pPr>
            <a:r>
              <a:rPr b="0" lang="de-DE" sz="2000" spc="-1" strike="noStrike">
                <a:solidFill>
                  <a:srgbClr val="000000"/>
                </a:solidFill>
                <a:latin typeface="Arial"/>
              </a:rPr>
              <a:t>Format der Notizen mittels Klicken bearbeiten</a:t>
            </a:r>
            <a:endParaRPr b="0" lang="de-DE" sz="2000" spc="-1" strike="noStrike">
              <a:solidFill>
                <a:srgbClr val="000000"/>
              </a:solidFill>
              <a:latin typeface="Arial"/>
            </a:endParaRPr>
          </a:p>
        </p:txBody>
      </p:sp>
      <p:sp>
        <p:nvSpPr>
          <p:cNvPr id="68"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de-DE" sz="1400" spc="-1" strike="noStrike">
                <a:solidFill>
                  <a:srgbClr val="000000"/>
                </a:solidFill>
                <a:latin typeface="Times New Roman"/>
              </a:rPr>
              <a:t>&lt;Kopfzeile&gt;</a:t>
            </a:r>
            <a:endParaRPr b="0" lang="de-DE" sz="1400" spc="-1" strike="noStrike">
              <a:solidFill>
                <a:srgbClr val="000000"/>
              </a:solidFill>
              <a:latin typeface="Times New Roman"/>
            </a:endParaRPr>
          </a:p>
        </p:txBody>
      </p:sp>
      <p:sp>
        <p:nvSpPr>
          <p:cNvPr id="69" name="PlaceHolder 4"/>
          <p:cNvSpPr>
            <a:spLocks noGrp="1"/>
          </p:cNvSpPr>
          <p:nvPr>
            <p:ph type="dt" idx="34"/>
          </p:nvPr>
        </p:nvSpPr>
        <p:spPr>
          <a:xfrm>
            <a:off x="4278960" y="0"/>
            <a:ext cx="3280680" cy="534240"/>
          </a:xfrm>
          <a:prstGeom prst="rect">
            <a:avLst/>
          </a:prstGeom>
          <a:noFill/>
          <a:ln w="0">
            <a:noFill/>
          </a:ln>
        </p:spPr>
        <p:txBody>
          <a:bodyPr lIns="0" rIns="0" tIns="0" bIns="0" anchor="t">
            <a:noAutofit/>
          </a:bodyPr>
          <a:lstStyle>
            <a:lvl1pPr indent="0" algn="r">
              <a:buNone/>
              <a:defRPr b="0" lang="de-DE" sz="1400" spc="-1" strike="noStrike">
                <a:solidFill>
                  <a:srgbClr val="000000"/>
                </a:solidFill>
                <a:latin typeface="Times New Roman"/>
              </a:defRPr>
            </a:lvl1pPr>
          </a:lstStyle>
          <a:p>
            <a:pPr indent="0" algn="r">
              <a:buNone/>
            </a:pPr>
            <a:r>
              <a:rPr b="0" lang="de-DE" sz="1400" spc="-1" strike="noStrike">
                <a:solidFill>
                  <a:srgbClr val="000000"/>
                </a:solidFill>
                <a:latin typeface="Times New Roman"/>
              </a:rPr>
              <a:t>&lt;Datum/Uhrzeit&gt;</a:t>
            </a:r>
            <a:endParaRPr b="0" lang="de-DE" sz="1400" spc="-1" strike="noStrike">
              <a:solidFill>
                <a:srgbClr val="000000"/>
              </a:solidFill>
              <a:latin typeface="Times New Roman"/>
            </a:endParaRPr>
          </a:p>
        </p:txBody>
      </p:sp>
      <p:sp>
        <p:nvSpPr>
          <p:cNvPr id="70" name="PlaceHolder 5"/>
          <p:cNvSpPr>
            <a:spLocks noGrp="1"/>
          </p:cNvSpPr>
          <p:nvPr>
            <p:ph type="ftr" idx="35"/>
          </p:nvPr>
        </p:nvSpPr>
        <p:spPr>
          <a:xfrm>
            <a:off x="0" y="10157400"/>
            <a:ext cx="3280680" cy="534240"/>
          </a:xfrm>
          <a:prstGeom prst="rect">
            <a:avLst/>
          </a:prstGeom>
          <a:noFill/>
          <a:ln w="0">
            <a:noFill/>
          </a:ln>
        </p:spPr>
        <p:txBody>
          <a:bodyPr lIns="0" rIns="0" tIns="0" bIns="0" anchor="b">
            <a:noAutofit/>
          </a:bodyPr>
          <a:lstStyle>
            <a:lvl1pPr indent="0">
              <a:buNone/>
              <a:defRPr b="0" lang="de-DE" sz="1400" spc="-1" strike="noStrike">
                <a:solidFill>
                  <a:srgbClr val="000000"/>
                </a:solidFill>
                <a:latin typeface="Times New Roman"/>
              </a:defRPr>
            </a:lvl1pPr>
          </a:lstStyle>
          <a:p>
            <a:pPr indent="0">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71" name="PlaceHolder 6"/>
          <p:cNvSpPr>
            <a:spLocks noGrp="1"/>
          </p:cNvSpPr>
          <p:nvPr>
            <p:ph type="sldNum" idx="36"/>
          </p:nvPr>
        </p:nvSpPr>
        <p:spPr>
          <a:xfrm>
            <a:off x="4278960" y="10157400"/>
            <a:ext cx="3280680" cy="534240"/>
          </a:xfrm>
          <a:prstGeom prst="rect">
            <a:avLst/>
          </a:prstGeom>
          <a:noFill/>
          <a:ln w="0">
            <a:noFill/>
          </a:ln>
        </p:spPr>
        <p:txBody>
          <a:bodyPr lIns="0" rIns="0" tIns="0" bIns="0" anchor="b">
            <a:noAutofit/>
          </a:bodyPr>
          <a:lstStyle>
            <a:lvl1pPr indent="0" algn="r">
              <a:buNone/>
              <a:defRPr b="0" lang="de-DE" sz="1400" spc="-1" strike="noStrike">
                <a:solidFill>
                  <a:srgbClr val="000000"/>
                </a:solidFill>
                <a:latin typeface="Times New Roman"/>
              </a:defRPr>
            </a:lvl1pPr>
          </a:lstStyle>
          <a:p>
            <a:pPr indent="0" algn="r">
              <a:buNone/>
            </a:pPr>
            <a:fld id="{03C485C5-703D-4474-88C0-33E429F0E380}" type="slidenum">
              <a:rPr b="0" lang="de-DE" sz="1400" spc="-1" strike="noStrike">
                <a:solidFill>
                  <a:srgbClr val="000000"/>
                </a:solidFill>
                <a:latin typeface="Times New Roman"/>
              </a:rPr>
              <a:t>&lt;Foliennummer&gt;</a:t>
            </a:fld>
            <a:endParaRPr b="0" lang="de-DE"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sldImg"/>
          </p:nvPr>
        </p:nvSpPr>
        <p:spPr>
          <a:xfrm>
            <a:off x="685800" y="1143000"/>
            <a:ext cx="5486040" cy="3085920"/>
          </a:xfrm>
          <a:prstGeom prst="rect">
            <a:avLst/>
          </a:prstGeom>
          <a:ln w="0">
            <a:noFill/>
          </a:ln>
        </p:spPr>
      </p:sp>
      <p:sp>
        <p:nvSpPr>
          <p:cNvPr id="99" name="PlaceHolder 2"/>
          <p:cNvSpPr>
            <a:spLocks noGrp="1"/>
          </p:cNvSpPr>
          <p:nvPr>
            <p:ph type="body"/>
          </p:nvPr>
        </p:nvSpPr>
        <p:spPr>
          <a:xfrm>
            <a:off x="685800" y="4400640"/>
            <a:ext cx="5486040" cy="3600000"/>
          </a:xfrm>
          <a:prstGeom prst="rect">
            <a:avLst/>
          </a:prstGeom>
          <a:noFill/>
          <a:ln w="0">
            <a:noFill/>
          </a:ln>
        </p:spPr>
        <p:txBody>
          <a:bodyPr lIns="91440" rIns="91440" tIns="45720" bIns="45720" anchor="t">
            <a:noAutofit/>
          </a:bodyPr>
          <a:p>
            <a:pPr indent="0" defTabSz="914400">
              <a:lnSpc>
                <a:spcPct val="100000"/>
              </a:lnSpc>
              <a:buNone/>
              <a:tabLst>
                <a:tab algn="l" pos="0"/>
              </a:tabLst>
            </a:pPr>
            <a:r>
              <a:rPr b="1" i="1" lang="de-DE" sz="1200" spc="-1" strike="noStrike">
                <a:solidFill>
                  <a:srgbClr val="ff0000"/>
                </a:solidFill>
                <a:latin typeface="Arial"/>
              </a:rPr>
              <a:t>Näheres hierzu siehe https://www.krankenhaus-statt-fabrik.de/2024/03/04/alternativen-zu-den-vorschlaegen-der-regierungskommission/ und https://www.krankenhaus-statt-fabrik.de/2024/03/04/unsere-vorstellung-von-einer-bedarfsgerechten-und-patientenfreundlichen-versorgungskette/</a:t>
            </a:r>
            <a:endParaRPr b="0" lang="de-DE" sz="1200" spc="-1" strike="noStrike">
              <a:solidFill>
                <a:srgbClr val="000000"/>
              </a:solidFill>
              <a:latin typeface="Arial"/>
            </a:endParaRPr>
          </a:p>
          <a:p>
            <a:pPr indent="0" defTabSz="914400">
              <a:lnSpc>
                <a:spcPct val="100000"/>
              </a:lnSpc>
              <a:buNone/>
              <a:tabLst>
                <a:tab algn="l" pos="0"/>
              </a:tabLst>
            </a:pPr>
            <a:endParaRPr b="0" lang="de-DE" sz="1200" spc="-1" strike="noStrike">
              <a:solidFill>
                <a:srgbClr val="000000"/>
              </a:solidFill>
              <a:latin typeface="Arial"/>
            </a:endParaRPr>
          </a:p>
        </p:txBody>
      </p:sp>
      <p:sp>
        <p:nvSpPr>
          <p:cNvPr id="100" name="PlaceHolder 3"/>
          <p:cNvSpPr>
            <a:spLocks noGrp="1"/>
          </p:cNvSpPr>
          <p:nvPr>
            <p:ph type="sldNum" idx="37"/>
          </p:nvPr>
        </p:nvSpPr>
        <p:spPr>
          <a:xfrm>
            <a:off x="3884760" y="8685360"/>
            <a:ext cx="2971440" cy="458280"/>
          </a:xfrm>
          <a:prstGeom prst="rect">
            <a:avLst/>
          </a:prstGeom>
          <a:noFill/>
          <a:ln w="0">
            <a:noFill/>
          </a:ln>
        </p:spPr>
        <p:txBody>
          <a:bodyPr lIns="91440" rIns="91440" tIns="45720" bIns="45720" anchor="b">
            <a:noAutofit/>
          </a:bodyPr>
          <a:lstStyle>
            <a:lvl1pPr indent="0" algn="r">
              <a:lnSpc>
                <a:spcPct val="100000"/>
              </a:lnSpc>
              <a:buNone/>
              <a:defRPr b="0" lang="de-DE" sz="1200" spc="-1" strike="noStrike">
                <a:solidFill>
                  <a:srgbClr val="000000"/>
                </a:solidFill>
                <a:latin typeface="Times New Roman"/>
              </a:defRPr>
            </a:lvl1pPr>
          </a:lstStyle>
          <a:p>
            <a:pPr indent="0" algn="r">
              <a:lnSpc>
                <a:spcPct val="100000"/>
              </a:lnSpc>
              <a:buNone/>
            </a:pPr>
            <a:fld id="{9D3D5207-20F1-4BCA-A8D2-3FFF7599C1C0}" type="slidenum">
              <a:rPr b="0" lang="de-DE" sz="1200" spc="-1" strike="noStrike">
                <a:solidFill>
                  <a:srgbClr val="000000"/>
                </a:solidFill>
                <a:latin typeface="Times New Roman"/>
              </a:rPr>
              <a:t>&lt;Foliennummer&gt;</a:t>
            </a:fld>
            <a:endParaRPr b="0" lang="de-DE" sz="1200" spc="-1" strike="noStrike">
              <a:solidFill>
                <a:srgbClr val="000000"/>
              </a:solidFill>
              <a:latin typeface="Times New Roman"/>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sldImg"/>
          </p:nvPr>
        </p:nvSpPr>
        <p:spPr>
          <a:xfrm>
            <a:off x="685800" y="1143000"/>
            <a:ext cx="5486040" cy="3085920"/>
          </a:xfrm>
          <a:prstGeom prst="rect">
            <a:avLst/>
          </a:prstGeom>
          <a:ln w="0">
            <a:noFill/>
          </a:ln>
        </p:spPr>
      </p:sp>
      <p:sp>
        <p:nvSpPr>
          <p:cNvPr id="102" name="PlaceHolder 2"/>
          <p:cNvSpPr>
            <a:spLocks noGrp="1"/>
          </p:cNvSpPr>
          <p:nvPr>
            <p:ph type="body"/>
          </p:nvPr>
        </p:nvSpPr>
        <p:spPr>
          <a:xfrm>
            <a:off x="685800" y="4400640"/>
            <a:ext cx="5486040" cy="3600000"/>
          </a:xfrm>
          <a:prstGeom prst="rect">
            <a:avLst/>
          </a:prstGeom>
          <a:noFill/>
          <a:ln w="0">
            <a:noFill/>
          </a:ln>
        </p:spPr>
        <p:txBody>
          <a:bodyPr lIns="91440" rIns="91440" tIns="45720" bIns="45720" anchor="t">
            <a:noAutofit/>
          </a:bodyPr>
          <a:p>
            <a:pPr marL="216000" indent="0">
              <a:lnSpc>
                <a:spcPct val="100000"/>
              </a:lnSpc>
              <a:buNone/>
            </a:pPr>
            <a:r>
              <a:rPr b="1" i="1" lang="de-DE" sz="1200" spc="-1" strike="noStrike">
                <a:solidFill>
                  <a:srgbClr val="ff0000"/>
                </a:solidFill>
                <a:latin typeface="Arial"/>
              </a:rPr>
              <a:t>Näheres hierzu siehe; https://www.krankenhaus-statt-fabrik.de/2024/03/03/bewertung-der-9-stellungnahme-der-regierungskommission/ und https://www.krankenhaus-statt-fabrik.de/2024/10/09/bewertung-des-gesetzentwurfs-zum-notfallgesetz </a:t>
            </a:r>
            <a:endParaRPr b="0" lang="de-DE" sz="1200" spc="-1" strike="noStrike">
              <a:solidFill>
                <a:srgbClr val="000000"/>
              </a:solidFill>
              <a:latin typeface="Arial"/>
            </a:endParaRPr>
          </a:p>
        </p:txBody>
      </p:sp>
      <p:sp>
        <p:nvSpPr>
          <p:cNvPr id="103" name="PlaceHolder 3"/>
          <p:cNvSpPr>
            <a:spLocks noGrp="1"/>
          </p:cNvSpPr>
          <p:nvPr>
            <p:ph type="sldNum" idx="38"/>
          </p:nvPr>
        </p:nvSpPr>
        <p:spPr>
          <a:xfrm>
            <a:off x="3884760" y="8685360"/>
            <a:ext cx="2971440" cy="458280"/>
          </a:xfrm>
          <a:prstGeom prst="rect">
            <a:avLst/>
          </a:prstGeom>
          <a:noFill/>
          <a:ln w="0">
            <a:noFill/>
          </a:ln>
        </p:spPr>
        <p:txBody>
          <a:bodyPr lIns="91440" rIns="91440" tIns="45720" bIns="45720" anchor="b">
            <a:noAutofit/>
          </a:bodyPr>
          <a:lstStyle>
            <a:lvl1pPr indent="0" algn="r">
              <a:lnSpc>
                <a:spcPct val="100000"/>
              </a:lnSpc>
              <a:buNone/>
              <a:defRPr b="0" lang="de-DE" sz="1200" spc="-1" strike="noStrike">
                <a:solidFill>
                  <a:srgbClr val="000000"/>
                </a:solidFill>
                <a:latin typeface="Times New Roman"/>
              </a:defRPr>
            </a:lvl1pPr>
          </a:lstStyle>
          <a:p>
            <a:pPr indent="0" algn="r">
              <a:lnSpc>
                <a:spcPct val="100000"/>
              </a:lnSpc>
              <a:buNone/>
            </a:pPr>
            <a:fld id="{A11B8E9C-C538-45FF-B7B7-D174CC7878B5}" type="slidenum">
              <a:rPr b="0" lang="de-DE" sz="1200" spc="-1" strike="noStrike">
                <a:solidFill>
                  <a:srgbClr val="000000"/>
                </a:solidFill>
                <a:latin typeface="Times New Roman"/>
              </a:rPr>
              <a:t>&lt;Foliennummer&gt;</a:t>
            </a:fld>
            <a:endParaRPr b="0" lang="de-DE" sz="1200" spc="-1" strike="noStrike">
              <a:solidFill>
                <a:srgbClr val="000000"/>
              </a:solid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Titelfoli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de-DE" sz="1800" spc="-1" strike="noStrike">
              <a:solidFill>
                <a:schemeClr val="dk1"/>
              </a:solidFill>
              <a:latin typeface="Aptos"/>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indent="0" algn="ctr">
              <a:buNone/>
            </a:pPr>
            <a:endParaRPr b="0" lang="de-DE"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E30B7754-C8C2-4172-BEEA-3A7B34DF3719}" type="slidenum">
              <a:t>&lt;#&gt;</a:t>
            </a:fld>
          </a:p>
        </p:txBody>
      </p:sp>
      <p:sp>
        <p:nvSpPr>
          <p:cNvPr id="6" name="PlaceHolder 5"/>
          <p:cNvSpPr>
            <a:spLocks noGrp="1"/>
          </p:cNvSpPr>
          <p:nvPr>
            <p:ph type="dt" idx="1"/>
          </p:nvPr>
        </p:nvSpPr>
        <p:spPr/>
        <p:txBody>
          <a:bodyPr/>
          <a:p>
            <a:r>
              <a:rPr lang="de-DE"/>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Inhalt mit Überschrift">
    <p:spTree>
      <p:nvGrpSpPr>
        <p:cNvPr id="1" name=""/>
        <p:cNvGrpSpPr/>
        <p:nvPr/>
      </p:nvGrpSpPr>
      <p:grpSpPr>
        <a:xfrm>
          <a:off x="0" y="0"/>
          <a:ext cx="0" cy="0"/>
          <a:chOff x="0" y="0"/>
          <a:chExt cx="0" cy="0"/>
        </a:xfrm>
      </p:grpSpPr>
      <p:sp>
        <p:nvSpPr>
          <p:cNvPr id="2" name="PlaceHolder 1"/>
          <p:cNvSpPr>
            <a:spLocks noGrp="1"/>
          </p:cNvSpPr>
          <p:nvPr>
            <p:ph type="ftr" idx="29"/>
          </p:nvPr>
        </p:nvSpPr>
        <p:spPr/>
        <p:txBody>
          <a:bodyPr/>
          <a:p>
            <a:r>
              <a:t>Footer</a:t>
            </a:r>
          </a:p>
        </p:txBody>
      </p:sp>
      <p:sp>
        <p:nvSpPr>
          <p:cNvPr id="3" name="PlaceHolder 2"/>
          <p:cNvSpPr>
            <a:spLocks noGrp="1"/>
          </p:cNvSpPr>
          <p:nvPr>
            <p:ph type="sldNum" idx="30"/>
          </p:nvPr>
        </p:nvSpPr>
        <p:spPr/>
        <p:txBody>
          <a:bodyPr/>
          <a:p>
            <a:fld id="{E53B99DD-499A-4ECC-9C03-1837203CC4CD}" type="slidenum">
              <a:t>&lt;#&gt;</a:t>
            </a:fld>
          </a:p>
        </p:txBody>
      </p:sp>
      <p:sp>
        <p:nvSpPr>
          <p:cNvPr id="4" name="PlaceHolder 3"/>
          <p:cNvSpPr>
            <a:spLocks noGrp="1"/>
          </p:cNvSpPr>
          <p:nvPr>
            <p:ph type="dt" idx="28"/>
          </p:nvPr>
        </p:nvSpPr>
        <p:spPr/>
        <p:txBody>
          <a:bodyPr/>
          <a:p>
            <a:r>
              <a:rPr lang="de-DE"/>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ild mit Überschrift">
    <p:spTree>
      <p:nvGrpSpPr>
        <p:cNvPr id="1" name=""/>
        <p:cNvGrpSpPr/>
        <p:nvPr/>
      </p:nvGrpSpPr>
      <p:grpSpPr>
        <a:xfrm>
          <a:off x="0" y="0"/>
          <a:ext cx="0" cy="0"/>
          <a:chOff x="0" y="0"/>
          <a:chExt cx="0" cy="0"/>
        </a:xfrm>
      </p:grpSpPr>
      <p:sp>
        <p:nvSpPr>
          <p:cNvPr id="2" name="PlaceHolder 1"/>
          <p:cNvSpPr>
            <a:spLocks noGrp="1"/>
          </p:cNvSpPr>
          <p:nvPr>
            <p:ph type="ftr" idx="32"/>
          </p:nvPr>
        </p:nvSpPr>
        <p:spPr/>
        <p:txBody>
          <a:bodyPr/>
          <a:p>
            <a:r>
              <a:t>Footer</a:t>
            </a:r>
          </a:p>
        </p:txBody>
      </p:sp>
      <p:sp>
        <p:nvSpPr>
          <p:cNvPr id="3" name="PlaceHolder 2"/>
          <p:cNvSpPr>
            <a:spLocks noGrp="1"/>
          </p:cNvSpPr>
          <p:nvPr>
            <p:ph type="sldNum" idx="33"/>
          </p:nvPr>
        </p:nvSpPr>
        <p:spPr/>
        <p:txBody>
          <a:bodyPr/>
          <a:p>
            <a:fld id="{59B88C3F-2F7A-456D-AE3D-A843E57F5968}" type="slidenum">
              <a:t>&lt;#&gt;</a:t>
            </a:fld>
          </a:p>
        </p:txBody>
      </p:sp>
      <p:sp>
        <p:nvSpPr>
          <p:cNvPr id="4" name="PlaceHolder 3"/>
          <p:cNvSpPr>
            <a:spLocks noGrp="1"/>
          </p:cNvSpPr>
          <p:nvPr>
            <p:ph type="dt" idx="31"/>
          </p:nvPr>
        </p:nvSpPr>
        <p:spPr/>
        <p:txBody>
          <a:bodyPr/>
          <a:p>
            <a:r>
              <a:rPr lang="de-DE"/>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Titel und vertikaler Text">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A8313DDA-BC38-4A1C-A1C1-A57925D7E4B3}" type="slidenum">
              <a:t>&lt;#&gt;</a:t>
            </a:fld>
          </a:p>
        </p:txBody>
      </p:sp>
      <p:sp>
        <p:nvSpPr>
          <p:cNvPr id="4" name="PlaceHolder 3"/>
          <p:cNvSpPr>
            <a:spLocks noGrp="1"/>
          </p:cNvSpPr>
          <p:nvPr>
            <p:ph type="dt" idx="4"/>
          </p:nvPr>
        </p:nvSpPr>
        <p:spPr/>
        <p:txBody>
          <a:bodyPr/>
          <a:p>
            <a:r>
              <a:rPr lang="de-DE"/>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Vertikaler Titel und Text">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p>
            <a:r>
              <a:t>Footer</a:t>
            </a:r>
          </a:p>
        </p:txBody>
      </p:sp>
      <p:sp>
        <p:nvSpPr>
          <p:cNvPr id="3" name="PlaceHolder 2"/>
          <p:cNvSpPr>
            <a:spLocks noGrp="1"/>
          </p:cNvSpPr>
          <p:nvPr>
            <p:ph type="sldNum" idx="9"/>
          </p:nvPr>
        </p:nvSpPr>
        <p:spPr/>
        <p:txBody>
          <a:bodyPr/>
          <a:p>
            <a:fld id="{C975A585-5218-4C88-87AC-F072A73C2EB3}" type="slidenum">
              <a:t>&lt;#&gt;</a:t>
            </a:fld>
          </a:p>
        </p:txBody>
      </p:sp>
      <p:sp>
        <p:nvSpPr>
          <p:cNvPr id="4" name="PlaceHolder 3"/>
          <p:cNvSpPr>
            <a:spLocks noGrp="1"/>
          </p:cNvSpPr>
          <p:nvPr>
            <p:ph type="dt" idx="7"/>
          </p:nvPr>
        </p:nvSpPr>
        <p:spPr/>
        <p:txBody>
          <a:bodyPr/>
          <a:p>
            <a:r>
              <a:rPr lang="de-DE"/>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el und Inhal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de-DE" sz="1800" spc="-1" strike="noStrike">
              <a:solidFill>
                <a:schemeClr val="dk1"/>
              </a:solidFill>
              <a:latin typeface="Aptos"/>
            </a:endParaRPr>
          </a:p>
        </p:txBody>
      </p:sp>
      <p:sp>
        <p:nvSpPr>
          <p:cNvPr id="23"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indent="0">
              <a:lnSpc>
                <a:spcPct val="90000"/>
              </a:lnSpc>
              <a:spcBef>
                <a:spcPts val="1417"/>
              </a:spcBef>
              <a:buNone/>
            </a:pPr>
            <a:endParaRPr b="0" lang="de-DE" sz="2800" spc="-1" strike="noStrike">
              <a:solidFill>
                <a:schemeClr val="dk1"/>
              </a:solidFill>
              <a:latin typeface="Aptos"/>
            </a:endParaRPr>
          </a:p>
        </p:txBody>
      </p:sp>
      <p:sp>
        <p:nvSpPr>
          <p:cNvPr id="4" name="PlaceHolder 3"/>
          <p:cNvSpPr>
            <a:spLocks noGrp="1"/>
          </p:cNvSpPr>
          <p:nvPr>
            <p:ph type="ftr" idx="11"/>
          </p:nvPr>
        </p:nvSpPr>
        <p:spPr/>
        <p:txBody>
          <a:bodyPr/>
          <a:p>
            <a:r>
              <a:t>Footer</a:t>
            </a:r>
          </a:p>
        </p:txBody>
      </p:sp>
      <p:sp>
        <p:nvSpPr>
          <p:cNvPr id="5" name="PlaceHolder 4"/>
          <p:cNvSpPr>
            <a:spLocks noGrp="1"/>
          </p:cNvSpPr>
          <p:nvPr>
            <p:ph type="sldNum" idx="12"/>
          </p:nvPr>
        </p:nvSpPr>
        <p:spPr/>
        <p:txBody>
          <a:bodyPr/>
          <a:p>
            <a:fld id="{3A269A0A-98B2-41D8-9A59-E0C21F0D72DA}" type="slidenum">
              <a:t>&lt;#&gt;</a:t>
            </a:fld>
          </a:p>
        </p:txBody>
      </p:sp>
      <p:sp>
        <p:nvSpPr>
          <p:cNvPr id="6" name="PlaceHolder 5"/>
          <p:cNvSpPr>
            <a:spLocks noGrp="1"/>
          </p:cNvSpPr>
          <p:nvPr>
            <p:ph type="dt" idx="10"/>
          </p:nvPr>
        </p:nvSpPr>
        <p:spPr/>
        <p:txBody>
          <a:bodyPr/>
          <a:p>
            <a:r>
              <a:rPr lang="de-DE"/>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Abschnitts-&#10;überschrift">
    <p:spTree>
      <p:nvGrpSpPr>
        <p:cNvPr id="1" name=""/>
        <p:cNvGrpSpPr/>
        <p:nvPr/>
      </p:nvGrpSpPr>
      <p:grpSpPr>
        <a:xfrm>
          <a:off x="0" y="0"/>
          <a:ext cx="0" cy="0"/>
          <a:chOff x="0" y="0"/>
          <a:chExt cx="0" cy="0"/>
        </a:xfrm>
      </p:grpSpPr>
      <p:sp>
        <p:nvSpPr>
          <p:cNvPr id="2" name="PlaceHolder 1"/>
          <p:cNvSpPr>
            <a:spLocks noGrp="1"/>
          </p:cNvSpPr>
          <p:nvPr>
            <p:ph type="ftr" idx="14"/>
          </p:nvPr>
        </p:nvSpPr>
        <p:spPr/>
        <p:txBody>
          <a:bodyPr/>
          <a:p>
            <a:r>
              <a:t>Footer</a:t>
            </a:r>
          </a:p>
        </p:txBody>
      </p:sp>
      <p:sp>
        <p:nvSpPr>
          <p:cNvPr id="3" name="PlaceHolder 2"/>
          <p:cNvSpPr>
            <a:spLocks noGrp="1"/>
          </p:cNvSpPr>
          <p:nvPr>
            <p:ph type="sldNum" idx="15"/>
          </p:nvPr>
        </p:nvSpPr>
        <p:spPr/>
        <p:txBody>
          <a:bodyPr/>
          <a:p>
            <a:fld id="{504CF82D-9128-4457-888D-7EF93ACFC71F}" type="slidenum">
              <a:t>&lt;#&gt;</a:t>
            </a:fld>
          </a:p>
        </p:txBody>
      </p:sp>
      <p:sp>
        <p:nvSpPr>
          <p:cNvPr id="4" name="PlaceHolder 3"/>
          <p:cNvSpPr>
            <a:spLocks noGrp="1"/>
          </p:cNvSpPr>
          <p:nvPr>
            <p:ph type="dt" idx="13"/>
          </p:nvPr>
        </p:nvSpPr>
        <p:spPr/>
        <p:txBody>
          <a:bodyPr/>
          <a:p>
            <a:r>
              <a:rPr lang="de-DE"/>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Zwei Inhalte">
    <p:spTree>
      <p:nvGrpSpPr>
        <p:cNvPr id="1" name=""/>
        <p:cNvGrpSpPr/>
        <p:nvPr/>
      </p:nvGrpSpPr>
      <p:grpSpPr>
        <a:xfrm>
          <a:off x="0" y="0"/>
          <a:ext cx="0" cy="0"/>
          <a:chOff x="0" y="0"/>
          <a:chExt cx="0" cy="0"/>
        </a:xfrm>
      </p:grpSpPr>
      <p:sp>
        <p:nvSpPr>
          <p:cNvPr id="3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de-DE" sz="1800" spc="-1" strike="noStrike">
              <a:solidFill>
                <a:schemeClr val="dk1"/>
              </a:solidFill>
              <a:latin typeface="Aptos"/>
            </a:endParaRPr>
          </a:p>
        </p:txBody>
      </p:sp>
      <p:sp>
        <p:nvSpPr>
          <p:cNvPr id="36"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de-DE" sz="2800" spc="-1" strike="noStrike">
              <a:solidFill>
                <a:schemeClr val="dk1"/>
              </a:solidFill>
              <a:latin typeface="Aptos"/>
            </a:endParaRPr>
          </a:p>
        </p:txBody>
      </p:sp>
      <p:sp>
        <p:nvSpPr>
          <p:cNvPr id="37"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de-DE" sz="2800" spc="-1" strike="noStrike">
              <a:solidFill>
                <a:schemeClr val="dk1"/>
              </a:solidFill>
              <a:latin typeface="Aptos"/>
            </a:endParaRPr>
          </a:p>
        </p:txBody>
      </p:sp>
      <p:sp>
        <p:nvSpPr>
          <p:cNvPr id="5" name="PlaceHolder 4"/>
          <p:cNvSpPr>
            <a:spLocks noGrp="1"/>
          </p:cNvSpPr>
          <p:nvPr>
            <p:ph type="ftr" idx="17"/>
          </p:nvPr>
        </p:nvSpPr>
        <p:spPr/>
        <p:txBody>
          <a:bodyPr/>
          <a:p>
            <a:r>
              <a:t>Footer</a:t>
            </a:r>
          </a:p>
        </p:txBody>
      </p:sp>
      <p:sp>
        <p:nvSpPr>
          <p:cNvPr id="6" name="PlaceHolder 5"/>
          <p:cNvSpPr>
            <a:spLocks noGrp="1"/>
          </p:cNvSpPr>
          <p:nvPr>
            <p:ph type="sldNum" idx="18"/>
          </p:nvPr>
        </p:nvSpPr>
        <p:spPr/>
        <p:txBody>
          <a:bodyPr/>
          <a:p>
            <a:fld id="{C37B72E5-389B-42D6-A1B1-F76380560874}" type="slidenum">
              <a:t>&lt;#&gt;</a:t>
            </a:fld>
          </a:p>
        </p:txBody>
      </p:sp>
      <p:sp>
        <p:nvSpPr>
          <p:cNvPr id="7" name="PlaceHolder 6"/>
          <p:cNvSpPr>
            <a:spLocks noGrp="1"/>
          </p:cNvSpPr>
          <p:nvPr>
            <p:ph type="dt" idx="16"/>
          </p:nvPr>
        </p:nvSpPr>
        <p:spPr/>
        <p:txBody>
          <a:bodyPr/>
          <a:p>
            <a:r>
              <a:rPr lang="de-DE"/>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Vergleich">
    <p:spTree>
      <p:nvGrpSpPr>
        <p:cNvPr id="1" name=""/>
        <p:cNvGrpSpPr/>
        <p:nvPr/>
      </p:nvGrpSpPr>
      <p:grpSpPr>
        <a:xfrm>
          <a:off x="0" y="0"/>
          <a:ext cx="0" cy="0"/>
          <a:chOff x="0" y="0"/>
          <a:chExt cx="0" cy="0"/>
        </a:xfrm>
      </p:grpSpPr>
      <p:sp>
        <p:nvSpPr>
          <p:cNvPr id="2" name="PlaceHolder 1"/>
          <p:cNvSpPr>
            <a:spLocks noGrp="1"/>
          </p:cNvSpPr>
          <p:nvPr>
            <p:ph type="ftr" idx="20"/>
          </p:nvPr>
        </p:nvSpPr>
        <p:spPr/>
        <p:txBody>
          <a:bodyPr/>
          <a:p>
            <a:r>
              <a:t>Footer</a:t>
            </a:r>
          </a:p>
        </p:txBody>
      </p:sp>
      <p:sp>
        <p:nvSpPr>
          <p:cNvPr id="3" name="PlaceHolder 2"/>
          <p:cNvSpPr>
            <a:spLocks noGrp="1"/>
          </p:cNvSpPr>
          <p:nvPr>
            <p:ph type="sldNum" idx="21"/>
          </p:nvPr>
        </p:nvSpPr>
        <p:spPr/>
        <p:txBody>
          <a:bodyPr/>
          <a:p>
            <a:fld id="{E87EE48B-A733-4667-BCD0-E4346ADB86BD}" type="slidenum">
              <a:t>&lt;#&gt;</a:t>
            </a:fld>
          </a:p>
        </p:txBody>
      </p:sp>
      <p:sp>
        <p:nvSpPr>
          <p:cNvPr id="4" name="PlaceHolder 3"/>
          <p:cNvSpPr>
            <a:spLocks noGrp="1"/>
          </p:cNvSpPr>
          <p:nvPr>
            <p:ph type="dt" idx="19"/>
          </p:nvPr>
        </p:nvSpPr>
        <p:spPr/>
        <p:txBody>
          <a:bodyPr/>
          <a:p>
            <a:r>
              <a:rPr lang="de-DE"/>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Nur Titel">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de-DE" sz="1800" spc="-1" strike="noStrike">
              <a:solidFill>
                <a:schemeClr val="dk1"/>
              </a:solidFill>
              <a:latin typeface="Aptos"/>
            </a:endParaRPr>
          </a:p>
        </p:txBody>
      </p:sp>
      <p:sp>
        <p:nvSpPr>
          <p:cNvPr id="3" name="PlaceHolder 2"/>
          <p:cNvSpPr>
            <a:spLocks noGrp="1"/>
          </p:cNvSpPr>
          <p:nvPr>
            <p:ph type="ftr" idx="23"/>
          </p:nvPr>
        </p:nvSpPr>
        <p:spPr/>
        <p:txBody>
          <a:bodyPr/>
          <a:p>
            <a:r>
              <a:t>Footer</a:t>
            </a:r>
          </a:p>
        </p:txBody>
      </p:sp>
      <p:sp>
        <p:nvSpPr>
          <p:cNvPr id="4" name="PlaceHolder 3"/>
          <p:cNvSpPr>
            <a:spLocks noGrp="1"/>
          </p:cNvSpPr>
          <p:nvPr>
            <p:ph type="sldNum" idx="24"/>
          </p:nvPr>
        </p:nvSpPr>
        <p:spPr/>
        <p:txBody>
          <a:bodyPr/>
          <a:p>
            <a:fld id="{B4B3FE58-2045-48FB-9576-0F2A3550B590}" type="slidenum">
              <a:t>&lt;#&gt;</a:t>
            </a:fld>
          </a:p>
        </p:txBody>
      </p:sp>
      <p:sp>
        <p:nvSpPr>
          <p:cNvPr id="5" name="PlaceHolder 4"/>
          <p:cNvSpPr>
            <a:spLocks noGrp="1"/>
          </p:cNvSpPr>
          <p:nvPr>
            <p:ph type="dt" idx="22"/>
          </p:nvPr>
        </p:nvSpPr>
        <p:spPr/>
        <p:txBody>
          <a:bodyPr/>
          <a:p>
            <a:r>
              <a:rPr lang="de-DE"/>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Leer">
    <p:spTree>
      <p:nvGrpSpPr>
        <p:cNvPr id="1" name=""/>
        <p:cNvGrpSpPr/>
        <p:nvPr/>
      </p:nvGrpSpPr>
      <p:grpSpPr>
        <a:xfrm>
          <a:off x="0" y="0"/>
          <a:ext cx="0" cy="0"/>
          <a:chOff x="0" y="0"/>
          <a:chExt cx="0" cy="0"/>
        </a:xfrm>
      </p:grpSpPr>
      <p:sp>
        <p:nvSpPr>
          <p:cNvPr id="2" name="PlaceHolder 1"/>
          <p:cNvSpPr>
            <a:spLocks noGrp="1"/>
          </p:cNvSpPr>
          <p:nvPr>
            <p:ph type="ftr" idx="26"/>
          </p:nvPr>
        </p:nvSpPr>
        <p:spPr/>
        <p:txBody>
          <a:bodyPr/>
          <a:p>
            <a:r>
              <a:t>Footer</a:t>
            </a:r>
          </a:p>
        </p:txBody>
      </p:sp>
      <p:sp>
        <p:nvSpPr>
          <p:cNvPr id="3" name="PlaceHolder 2"/>
          <p:cNvSpPr>
            <a:spLocks noGrp="1"/>
          </p:cNvSpPr>
          <p:nvPr>
            <p:ph type="sldNum" idx="27"/>
          </p:nvPr>
        </p:nvSpPr>
        <p:spPr/>
        <p:txBody>
          <a:bodyPr/>
          <a:p>
            <a:fld id="{C6DF303F-312B-4D7D-B970-1D311F08C3A1}" type="slidenum">
              <a:t>&lt;#&gt;</a:t>
            </a:fld>
          </a:p>
        </p:txBody>
      </p:sp>
      <p:sp>
        <p:nvSpPr>
          <p:cNvPr id="4" name="PlaceHolder 3"/>
          <p:cNvSpPr>
            <a:spLocks noGrp="1"/>
          </p:cNvSpPr>
          <p:nvPr>
            <p:ph type="dt" idx="25"/>
          </p:nvPr>
        </p:nvSpPr>
        <p:spPr/>
        <p:txBody>
          <a:bodyPr/>
          <a:p>
            <a:r>
              <a:rPr lang="de-DE"/>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lIns="91440" rIns="91440" tIns="45720" bIns="45720" anchor="b">
            <a:noAutofit/>
          </a:bodyPr>
          <a:p>
            <a:pPr indent="0" algn="ctr" defTabSz="914400">
              <a:lnSpc>
                <a:spcPct val="90000"/>
              </a:lnSpc>
              <a:buNone/>
            </a:pPr>
            <a:r>
              <a:rPr b="0" lang="de-DE" sz="6000" spc="-1" strike="noStrike">
                <a:solidFill>
                  <a:schemeClr val="dk1"/>
                </a:solidFill>
                <a:latin typeface="Aptos Display"/>
              </a:rPr>
              <a:t>Mastertitelformat bearbeiten</a:t>
            </a:r>
            <a:endParaRPr b="0" lang="de-DE" sz="6000" spc="-1" strike="noStrike">
              <a:solidFill>
                <a:schemeClr val="dk1"/>
              </a:solidFill>
              <a:latin typeface="Aptos"/>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de-DE" sz="1200" spc="-1" strike="noStrike">
                <a:solidFill>
                  <a:schemeClr val="dk1">
                    <a:tint val="82000"/>
                  </a:schemeClr>
                </a:solidFill>
                <a:latin typeface="Aptos"/>
              </a:defRPr>
            </a:lvl1pPr>
          </a:lstStyle>
          <a:p>
            <a:pPr indent="0" defTabSz="914400">
              <a:lnSpc>
                <a:spcPct val="100000"/>
              </a:lnSpc>
              <a:buNone/>
            </a:pPr>
            <a:r>
              <a:rPr b="0" lang="de-DE" sz="1200" spc="-1" strike="noStrike">
                <a:solidFill>
                  <a:schemeClr val="dk1">
                    <a:tint val="82000"/>
                  </a:schemeClr>
                </a:solidFill>
                <a:latin typeface="Aptos"/>
              </a:rPr>
              <a:t>&lt;Datum/Uhrzeit&gt;</a:t>
            </a:r>
            <a:endParaRPr b="0" lang="de-DE" sz="1200" spc="-1" strike="noStrike">
              <a:solidFill>
                <a:srgbClr val="000000"/>
              </a:solidFill>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de-DE" sz="1400" spc="-1" strike="noStrike">
                <a:solidFill>
                  <a:srgbClr val="000000"/>
                </a:solidFill>
                <a:latin typeface="Times New Roman"/>
              </a:defRPr>
            </a:lvl1pPr>
          </a:lstStyle>
          <a:p>
            <a:pPr indent="0" algn="ctr">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de-DE" sz="1200" spc="-1" strike="noStrike">
                <a:solidFill>
                  <a:schemeClr val="dk1">
                    <a:tint val="82000"/>
                  </a:schemeClr>
                </a:solidFill>
                <a:latin typeface="Aptos"/>
              </a:defRPr>
            </a:lvl1pPr>
          </a:lstStyle>
          <a:p>
            <a:pPr indent="0" algn="r" defTabSz="914400">
              <a:lnSpc>
                <a:spcPct val="100000"/>
              </a:lnSpc>
              <a:buNone/>
            </a:pPr>
            <a:fld id="{FF40B6A9-1633-479D-B5B6-2B1156B7BF32}" type="slidenum">
              <a:rPr b="0" lang="de-DE" sz="1200" spc="-1" strike="noStrike">
                <a:solidFill>
                  <a:schemeClr val="dk1">
                    <a:tint val="82000"/>
                  </a:schemeClr>
                </a:solidFill>
                <a:latin typeface="Aptos"/>
              </a:rPr>
              <a:t>&lt;Foliennummer&gt;</a:t>
            </a:fld>
            <a:endParaRPr b="0" lang="de-DE" sz="1200" spc="-1" strike="noStrike">
              <a:solidFill>
                <a:srgbClr val="000000"/>
              </a:solidFill>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de-DE" sz="2800" spc="-1" strike="noStrike">
                <a:solidFill>
                  <a:schemeClr val="dk1"/>
                </a:solidFill>
                <a:latin typeface="Aptos"/>
              </a:rPr>
              <a:t>Format des Gliederungstextes durch Klicken bearbeiten</a:t>
            </a:r>
            <a:endParaRPr b="0" lang="de-DE" sz="2800" spc="-1" strike="noStrike">
              <a:solidFill>
                <a:schemeClr val="dk1"/>
              </a:solidFill>
              <a:latin typeface="Aptos"/>
            </a:endParaRPr>
          </a:p>
          <a:p>
            <a:pPr lvl="1" marL="864000" indent="-324000">
              <a:lnSpc>
                <a:spcPct val="90000"/>
              </a:lnSpc>
              <a:spcBef>
                <a:spcPts val="1134"/>
              </a:spcBef>
              <a:buClr>
                <a:srgbClr val="000000"/>
              </a:buClr>
              <a:buSzPct val="75000"/>
              <a:buFont typeface="Symbol" charset="2"/>
              <a:buChar char=""/>
            </a:pPr>
            <a:r>
              <a:rPr b="0" lang="de-DE" sz="2000" spc="-1" strike="noStrike">
                <a:solidFill>
                  <a:schemeClr val="dk1"/>
                </a:solidFill>
                <a:latin typeface="Aptos"/>
              </a:rPr>
              <a:t>Zweite Gliederungsebene</a:t>
            </a:r>
            <a:endParaRPr b="0" lang="de-DE" sz="2000" spc="-1" strike="noStrike">
              <a:solidFill>
                <a:schemeClr val="dk1"/>
              </a:solidFill>
              <a:latin typeface="Aptos"/>
            </a:endParaRPr>
          </a:p>
          <a:p>
            <a:pPr lvl="2" marL="1296000" indent="-288000">
              <a:lnSpc>
                <a:spcPct val="90000"/>
              </a:lnSpc>
              <a:spcBef>
                <a:spcPts val="850"/>
              </a:spcBef>
              <a:buClr>
                <a:srgbClr val="000000"/>
              </a:buClr>
              <a:buSzPct val="45000"/>
              <a:buFont typeface="Wingdings" charset="2"/>
              <a:buChar char=""/>
            </a:pPr>
            <a:r>
              <a:rPr b="0" lang="de-DE" sz="1800" spc="-1" strike="noStrike">
                <a:solidFill>
                  <a:schemeClr val="dk1"/>
                </a:solidFill>
                <a:latin typeface="Aptos"/>
              </a:rPr>
              <a:t>Dritte Gliederungsebene</a:t>
            </a:r>
            <a:endParaRPr b="0" lang="de-DE" sz="1800" spc="-1" strike="noStrike">
              <a:solidFill>
                <a:schemeClr val="dk1"/>
              </a:solidFill>
              <a:latin typeface="Aptos"/>
            </a:endParaRPr>
          </a:p>
          <a:p>
            <a:pPr lvl="3" marL="1728000" indent="-216000">
              <a:lnSpc>
                <a:spcPct val="90000"/>
              </a:lnSpc>
              <a:spcBef>
                <a:spcPts val="567"/>
              </a:spcBef>
              <a:buClr>
                <a:srgbClr val="000000"/>
              </a:buClr>
              <a:buSzPct val="75000"/>
              <a:buFont typeface="Symbol" charset="2"/>
              <a:buChar char=""/>
            </a:pPr>
            <a:r>
              <a:rPr b="0" lang="de-DE" sz="1800" spc="-1" strike="noStrike">
                <a:solidFill>
                  <a:schemeClr val="dk1"/>
                </a:solidFill>
                <a:latin typeface="Aptos"/>
              </a:rPr>
              <a:t>Vierte Gliederungsebene</a:t>
            </a:r>
            <a:endParaRPr b="0" lang="de-DE" sz="1800" spc="-1" strike="noStrike">
              <a:solidFill>
                <a:schemeClr val="dk1"/>
              </a:solidFill>
              <a:latin typeface="Aptos"/>
            </a:endParaRPr>
          </a:p>
          <a:p>
            <a:pPr lvl="4" marL="2160000" indent="-216000">
              <a:lnSpc>
                <a:spcPct val="90000"/>
              </a:lnSpc>
              <a:spcBef>
                <a:spcPts val="283"/>
              </a:spcBef>
              <a:buClr>
                <a:srgbClr val="000000"/>
              </a:buClr>
              <a:buSzPct val="45000"/>
              <a:buFont typeface="Wingdings" charset="2"/>
              <a:buChar char=""/>
            </a:pPr>
            <a:r>
              <a:rPr b="0" lang="de-DE" sz="2000" spc="-1" strike="noStrike">
                <a:solidFill>
                  <a:schemeClr val="dk1"/>
                </a:solidFill>
                <a:latin typeface="Aptos"/>
              </a:rPr>
              <a:t>Fünfte Gliederungsebene</a:t>
            </a:r>
            <a:endParaRPr b="0" lang="de-DE" sz="2000" spc="-1" strike="noStrike">
              <a:solidFill>
                <a:schemeClr val="dk1"/>
              </a:solidFill>
              <a:latin typeface="Aptos"/>
            </a:endParaRPr>
          </a:p>
          <a:p>
            <a:pPr lvl="5" marL="2592000" indent="-216000">
              <a:lnSpc>
                <a:spcPct val="90000"/>
              </a:lnSpc>
              <a:spcBef>
                <a:spcPts val="283"/>
              </a:spcBef>
              <a:buClr>
                <a:srgbClr val="000000"/>
              </a:buClr>
              <a:buSzPct val="45000"/>
              <a:buFont typeface="Wingdings" charset="2"/>
              <a:buChar char=""/>
            </a:pPr>
            <a:r>
              <a:rPr b="0" lang="de-DE" sz="2000" spc="-1" strike="noStrike">
                <a:solidFill>
                  <a:schemeClr val="dk1"/>
                </a:solidFill>
                <a:latin typeface="Aptos"/>
              </a:rPr>
              <a:t>Sechste Gliederungsebene</a:t>
            </a:r>
            <a:endParaRPr b="0" lang="de-DE" sz="2000" spc="-1" strike="noStrike">
              <a:solidFill>
                <a:schemeClr val="dk1"/>
              </a:solidFill>
              <a:latin typeface="Aptos"/>
            </a:endParaRPr>
          </a:p>
          <a:p>
            <a:pPr lvl="6" marL="3024000" indent="-216000">
              <a:lnSpc>
                <a:spcPct val="90000"/>
              </a:lnSpc>
              <a:spcBef>
                <a:spcPts val="283"/>
              </a:spcBef>
              <a:buClr>
                <a:srgbClr val="000000"/>
              </a:buClr>
              <a:buSzPct val="45000"/>
              <a:buFont typeface="Wingdings" charset="2"/>
              <a:buChar char=""/>
            </a:pPr>
            <a:r>
              <a:rPr b="0" lang="de-DE" sz="2000" spc="-1" strike="noStrike">
                <a:solidFill>
                  <a:schemeClr val="dk1"/>
                </a:solidFill>
                <a:latin typeface="Aptos"/>
              </a:rPr>
              <a:t>Siebte Gliederungsebene</a:t>
            </a:r>
            <a:endParaRPr b="0" lang="de-DE" sz="2000" spc="-1" strike="noStrike">
              <a:solidFill>
                <a:schemeClr val="dk1"/>
              </a:solidFill>
              <a:latin typeface="Aptos"/>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4" name="PlaceHolder 1"/>
          <p:cNvSpPr>
            <a:spLocks noGrp="1"/>
          </p:cNvSpPr>
          <p:nvPr>
            <p:ph type="title"/>
          </p:nvPr>
        </p:nvSpPr>
        <p:spPr>
          <a:xfrm>
            <a:off x="839880" y="457200"/>
            <a:ext cx="3931920" cy="1599840"/>
          </a:xfrm>
          <a:prstGeom prst="rect">
            <a:avLst/>
          </a:prstGeom>
          <a:noFill/>
          <a:ln w="0">
            <a:noFill/>
          </a:ln>
        </p:spPr>
        <p:txBody>
          <a:bodyPr lIns="91440" rIns="91440" tIns="45720" bIns="45720" anchor="b">
            <a:noAutofit/>
          </a:bodyPr>
          <a:p>
            <a:pPr indent="0" defTabSz="914400">
              <a:lnSpc>
                <a:spcPct val="90000"/>
              </a:lnSpc>
              <a:buNone/>
            </a:pPr>
            <a:r>
              <a:rPr b="0" lang="de-DE" sz="3200" spc="-1" strike="noStrike">
                <a:solidFill>
                  <a:schemeClr val="dk1"/>
                </a:solidFill>
                <a:latin typeface="Aptos Display"/>
              </a:rPr>
              <a:t>Mastertitelformat bearbeiten</a:t>
            </a:r>
            <a:endParaRPr b="0" lang="de-DE" sz="3200" spc="-1" strike="noStrike">
              <a:solidFill>
                <a:schemeClr val="dk1"/>
              </a:solidFill>
              <a:latin typeface="Aptos"/>
            </a:endParaRPr>
          </a:p>
        </p:txBody>
      </p:sp>
      <p:sp>
        <p:nvSpPr>
          <p:cNvPr id="55" name="PlaceHolder 2"/>
          <p:cNvSpPr>
            <a:spLocks noGrp="1"/>
          </p:cNvSpPr>
          <p:nvPr>
            <p:ph type="body"/>
          </p:nvPr>
        </p:nvSpPr>
        <p:spPr>
          <a:xfrm>
            <a:off x="5183280" y="987480"/>
            <a:ext cx="6171840" cy="487332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de-DE" sz="3200" spc="-1" strike="noStrike">
                <a:solidFill>
                  <a:schemeClr val="dk1"/>
                </a:solidFill>
                <a:latin typeface="Aptos"/>
              </a:rPr>
              <a:t>Mastertextformat bearbeiten</a:t>
            </a:r>
            <a:endParaRPr b="0" lang="de-DE" sz="32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de-DE" sz="2800" spc="-1" strike="noStrike">
                <a:solidFill>
                  <a:schemeClr val="dk1"/>
                </a:solidFill>
                <a:latin typeface="Aptos"/>
              </a:rPr>
              <a:t>Zweite Ebene</a:t>
            </a:r>
            <a:endParaRPr b="0" lang="de-DE" sz="28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de-DE" sz="2400" spc="-1" strike="noStrike">
                <a:solidFill>
                  <a:schemeClr val="dk1"/>
                </a:solidFill>
                <a:latin typeface="Aptos"/>
              </a:rPr>
              <a:t>Dritte Ebene</a:t>
            </a:r>
            <a:endParaRPr b="0" lang="de-DE" sz="24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de-DE" sz="2000" spc="-1" strike="noStrike">
                <a:solidFill>
                  <a:schemeClr val="dk1"/>
                </a:solidFill>
                <a:latin typeface="Aptos"/>
              </a:rPr>
              <a:t>Vierte Ebene</a:t>
            </a:r>
            <a:endParaRPr b="0" lang="de-DE" sz="20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de-DE" sz="2000" spc="-1" strike="noStrike">
                <a:solidFill>
                  <a:schemeClr val="dk1"/>
                </a:solidFill>
                <a:latin typeface="Aptos"/>
              </a:rPr>
              <a:t>Fünfte Ebene</a:t>
            </a:r>
            <a:endParaRPr b="0" lang="de-DE" sz="2000" spc="-1" strike="noStrike">
              <a:solidFill>
                <a:schemeClr val="dk1"/>
              </a:solidFill>
              <a:latin typeface="Aptos"/>
            </a:endParaRPr>
          </a:p>
        </p:txBody>
      </p:sp>
      <p:sp>
        <p:nvSpPr>
          <p:cNvPr id="56" name="PlaceHolder 3"/>
          <p:cNvSpPr>
            <a:spLocks noGrp="1"/>
          </p:cNvSpPr>
          <p:nvPr>
            <p:ph type="body"/>
          </p:nvPr>
        </p:nvSpPr>
        <p:spPr>
          <a:xfrm>
            <a:off x="839880" y="2057400"/>
            <a:ext cx="3931920" cy="3811320"/>
          </a:xfrm>
          <a:prstGeom prst="rect">
            <a:avLst/>
          </a:prstGeom>
          <a:noFill/>
          <a:ln w="0">
            <a:noFill/>
          </a:ln>
        </p:spPr>
        <p:txBody>
          <a:bodyPr lIns="91440" rIns="91440" tIns="45720" bIns="45720" anchor="t">
            <a:noAutofit/>
          </a:bodyPr>
          <a:p>
            <a:pPr indent="0" defTabSz="914400">
              <a:lnSpc>
                <a:spcPct val="90000"/>
              </a:lnSpc>
              <a:spcBef>
                <a:spcPts val="1001"/>
              </a:spcBef>
              <a:buNone/>
              <a:tabLst>
                <a:tab algn="l" pos="0"/>
              </a:tabLst>
            </a:pPr>
            <a:r>
              <a:rPr b="0" lang="de-DE" sz="1600" spc="-1" strike="noStrike">
                <a:solidFill>
                  <a:schemeClr val="dk1"/>
                </a:solidFill>
                <a:latin typeface="Aptos"/>
              </a:rPr>
              <a:t>Mastertextformat bearbeiten</a:t>
            </a:r>
            <a:endParaRPr b="0" lang="de-DE" sz="1600" spc="-1" strike="noStrike">
              <a:solidFill>
                <a:schemeClr val="dk1"/>
              </a:solidFill>
              <a:latin typeface="Aptos"/>
            </a:endParaRPr>
          </a:p>
        </p:txBody>
      </p:sp>
      <p:sp>
        <p:nvSpPr>
          <p:cNvPr id="57" name="PlaceHolder 4"/>
          <p:cNvSpPr>
            <a:spLocks noGrp="1"/>
          </p:cNvSpPr>
          <p:nvPr>
            <p:ph type="dt" idx="28"/>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de-DE" sz="1200" spc="-1" strike="noStrike">
                <a:solidFill>
                  <a:schemeClr val="dk1">
                    <a:tint val="82000"/>
                  </a:schemeClr>
                </a:solidFill>
                <a:latin typeface="Aptos"/>
              </a:defRPr>
            </a:lvl1pPr>
          </a:lstStyle>
          <a:p>
            <a:pPr indent="0" defTabSz="914400">
              <a:lnSpc>
                <a:spcPct val="100000"/>
              </a:lnSpc>
              <a:buNone/>
            </a:pPr>
            <a:r>
              <a:rPr b="0" lang="de-DE" sz="1200" spc="-1" strike="noStrike">
                <a:solidFill>
                  <a:schemeClr val="dk1">
                    <a:tint val="82000"/>
                  </a:schemeClr>
                </a:solidFill>
                <a:latin typeface="Aptos"/>
              </a:rPr>
              <a:t>&lt;Datum/Uhrzeit&gt;</a:t>
            </a:r>
            <a:endParaRPr b="0" lang="de-DE" sz="1200" spc="-1" strike="noStrike">
              <a:solidFill>
                <a:srgbClr val="000000"/>
              </a:solidFill>
              <a:latin typeface="Times New Roman"/>
            </a:endParaRPr>
          </a:p>
        </p:txBody>
      </p:sp>
      <p:sp>
        <p:nvSpPr>
          <p:cNvPr id="58" name="PlaceHolder 5"/>
          <p:cNvSpPr>
            <a:spLocks noGrp="1"/>
          </p:cNvSpPr>
          <p:nvPr>
            <p:ph type="ftr" idx="29"/>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de-DE" sz="1400" spc="-1" strike="noStrike">
                <a:solidFill>
                  <a:srgbClr val="000000"/>
                </a:solidFill>
                <a:latin typeface="Times New Roman"/>
              </a:defRPr>
            </a:lvl1pPr>
          </a:lstStyle>
          <a:p>
            <a:pPr indent="0" algn="ctr">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59" name="PlaceHolder 6"/>
          <p:cNvSpPr>
            <a:spLocks noGrp="1"/>
          </p:cNvSpPr>
          <p:nvPr>
            <p:ph type="sldNum" idx="30"/>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de-DE" sz="1200" spc="-1" strike="noStrike">
                <a:solidFill>
                  <a:schemeClr val="dk1">
                    <a:tint val="82000"/>
                  </a:schemeClr>
                </a:solidFill>
                <a:latin typeface="Aptos"/>
              </a:defRPr>
            </a:lvl1pPr>
          </a:lstStyle>
          <a:p>
            <a:pPr indent="0" algn="r" defTabSz="914400">
              <a:lnSpc>
                <a:spcPct val="100000"/>
              </a:lnSpc>
              <a:buNone/>
            </a:pPr>
            <a:fld id="{8F795A34-2617-442D-BB91-23F6E468BFD1}" type="slidenum">
              <a:rPr b="0" lang="de-DE" sz="1200" spc="-1" strike="noStrike">
                <a:solidFill>
                  <a:schemeClr val="dk1">
                    <a:tint val="82000"/>
                  </a:schemeClr>
                </a:solidFill>
                <a:latin typeface="Aptos"/>
              </a:rPr>
              <a:t>&lt;Foliennummer&gt;</a:t>
            </a:fld>
            <a:endParaRPr b="0" lang="de-DE"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0" name="PlaceHolder 1"/>
          <p:cNvSpPr>
            <a:spLocks noGrp="1"/>
          </p:cNvSpPr>
          <p:nvPr>
            <p:ph type="title"/>
          </p:nvPr>
        </p:nvSpPr>
        <p:spPr>
          <a:xfrm>
            <a:off x="839880" y="457200"/>
            <a:ext cx="3931920" cy="1599840"/>
          </a:xfrm>
          <a:prstGeom prst="rect">
            <a:avLst/>
          </a:prstGeom>
          <a:noFill/>
          <a:ln w="0">
            <a:noFill/>
          </a:ln>
        </p:spPr>
        <p:txBody>
          <a:bodyPr lIns="91440" rIns="91440" tIns="45720" bIns="45720" anchor="b">
            <a:noAutofit/>
          </a:bodyPr>
          <a:p>
            <a:pPr indent="0" defTabSz="914400">
              <a:lnSpc>
                <a:spcPct val="90000"/>
              </a:lnSpc>
              <a:buNone/>
            </a:pPr>
            <a:r>
              <a:rPr b="0" lang="de-DE" sz="3200" spc="-1" strike="noStrike">
                <a:solidFill>
                  <a:schemeClr val="dk1"/>
                </a:solidFill>
                <a:latin typeface="Aptos Display"/>
              </a:rPr>
              <a:t>Mastertitelformat bearbeiten</a:t>
            </a:r>
            <a:endParaRPr b="0" lang="de-DE" sz="3200" spc="-1" strike="noStrike">
              <a:solidFill>
                <a:schemeClr val="dk1"/>
              </a:solidFill>
              <a:latin typeface="Aptos"/>
            </a:endParaRPr>
          </a:p>
        </p:txBody>
      </p:sp>
      <p:sp>
        <p:nvSpPr>
          <p:cNvPr id="61" name="PlaceHolder 2"/>
          <p:cNvSpPr>
            <a:spLocks noGrp="1"/>
          </p:cNvSpPr>
          <p:nvPr>
            <p:ph type="body"/>
          </p:nvPr>
        </p:nvSpPr>
        <p:spPr>
          <a:xfrm>
            <a:off x="5183280" y="987480"/>
            <a:ext cx="6171840" cy="4873320"/>
          </a:xfrm>
          <a:prstGeom prst="rect">
            <a:avLst/>
          </a:prstGeom>
          <a:noFill/>
          <a:ln w="0">
            <a:noFill/>
          </a:ln>
        </p:spPr>
        <p:txBody>
          <a:bodyPr lIns="90000" rIns="90000" tIns="45000" bIns="45000" anchor="t">
            <a:noAutofit/>
          </a:bodyPr>
          <a:p>
            <a:pPr marL="432000" indent="-324000">
              <a:lnSpc>
                <a:spcPct val="90000"/>
              </a:lnSpc>
              <a:spcBef>
                <a:spcPts val="1417"/>
              </a:spcBef>
              <a:buClr>
                <a:srgbClr val="000000"/>
              </a:buClr>
              <a:buSzPct val="45000"/>
              <a:buFont typeface="Wingdings" charset="2"/>
              <a:buChar char=""/>
            </a:pPr>
            <a:r>
              <a:rPr b="0" lang="de-DE" sz="3200" spc="-1" strike="noStrike">
                <a:solidFill>
                  <a:schemeClr val="dk1"/>
                </a:solidFill>
                <a:latin typeface="Aptos"/>
              </a:rPr>
              <a:t>Format des Gliederungstextes durch Klicken bearbeiten</a:t>
            </a:r>
            <a:endParaRPr b="0" lang="de-DE" sz="3200" spc="-1" strike="noStrike">
              <a:solidFill>
                <a:schemeClr val="dk1"/>
              </a:solidFill>
              <a:latin typeface="Aptos"/>
            </a:endParaRPr>
          </a:p>
          <a:p>
            <a:pPr lvl="1" marL="864000" indent="-324000">
              <a:lnSpc>
                <a:spcPct val="90000"/>
              </a:lnSpc>
              <a:spcBef>
                <a:spcPts val="1134"/>
              </a:spcBef>
              <a:buClr>
                <a:srgbClr val="000000"/>
              </a:buClr>
              <a:buSzPct val="75000"/>
              <a:buFont typeface="Symbol" charset="2"/>
              <a:buChar char=""/>
            </a:pPr>
            <a:r>
              <a:rPr b="0" lang="de-DE" sz="3200" spc="-1" strike="noStrike">
                <a:solidFill>
                  <a:schemeClr val="dk1"/>
                </a:solidFill>
                <a:latin typeface="Aptos"/>
              </a:rPr>
              <a:t>Zweite Gliederungsebene</a:t>
            </a:r>
            <a:endParaRPr b="0" lang="de-DE" sz="3200" spc="-1" strike="noStrike">
              <a:solidFill>
                <a:schemeClr val="dk1"/>
              </a:solidFill>
              <a:latin typeface="Aptos"/>
            </a:endParaRPr>
          </a:p>
          <a:p>
            <a:pPr lvl="2" marL="1296000" indent="-288000">
              <a:lnSpc>
                <a:spcPct val="90000"/>
              </a:lnSpc>
              <a:spcBef>
                <a:spcPts val="850"/>
              </a:spcBef>
              <a:buClr>
                <a:srgbClr val="000000"/>
              </a:buClr>
              <a:buSzPct val="45000"/>
              <a:buFont typeface="Wingdings" charset="2"/>
              <a:buChar char=""/>
            </a:pPr>
            <a:r>
              <a:rPr b="0" lang="de-DE" sz="3200" spc="-1" strike="noStrike">
                <a:solidFill>
                  <a:schemeClr val="dk1"/>
                </a:solidFill>
                <a:latin typeface="Aptos"/>
              </a:rPr>
              <a:t>Dritte Gliederungsebene</a:t>
            </a:r>
            <a:endParaRPr b="0" lang="de-DE" sz="3200" spc="-1" strike="noStrike">
              <a:solidFill>
                <a:schemeClr val="dk1"/>
              </a:solidFill>
              <a:latin typeface="Aptos"/>
            </a:endParaRPr>
          </a:p>
          <a:p>
            <a:pPr lvl="3" marL="1728000" indent="-216000">
              <a:lnSpc>
                <a:spcPct val="90000"/>
              </a:lnSpc>
              <a:spcBef>
                <a:spcPts val="567"/>
              </a:spcBef>
              <a:buClr>
                <a:srgbClr val="000000"/>
              </a:buClr>
              <a:buSzPct val="75000"/>
              <a:buFont typeface="Symbol" charset="2"/>
              <a:buChar char=""/>
            </a:pPr>
            <a:r>
              <a:rPr b="0" lang="de-DE" sz="3200" spc="-1" strike="noStrike">
                <a:solidFill>
                  <a:schemeClr val="dk1"/>
                </a:solidFill>
                <a:latin typeface="Aptos"/>
              </a:rPr>
              <a:t>Vierte Gliederungsebene</a:t>
            </a:r>
            <a:endParaRPr b="0" lang="de-DE" sz="3200" spc="-1" strike="noStrike">
              <a:solidFill>
                <a:schemeClr val="dk1"/>
              </a:solidFill>
              <a:latin typeface="Aptos"/>
            </a:endParaRPr>
          </a:p>
          <a:p>
            <a:pPr lvl="4" marL="2160000" indent="-216000">
              <a:lnSpc>
                <a:spcPct val="90000"/>
              </a:lnSpc>
              <a:spcBef>
                <a:spcPts val="283"/>
              </a:spcBef>
              <a:buClr>
                <a:srgbClr val="000000"/>
              </a:buClr>
              <a:buSzPct val="45000"/>
              <a:buFont typeface="Wingdings" charset="2"/>
              <a:buChar char=""/>
            </a:pPr>
            <a:r>
              <a:rPr b="0" lang="de-DE" sz="3200" spc="-1" strike="noStrike">
                <a:solidFill>
                  <a:schemeClr val="dk1"/>
                </a:solidFill>
                <a:latin typeface="Aptos"/>
              </a:rPr>
              <a:t>Fünfte Gliederungsebene</a:t>
            </a:r>
            <a:endParaRPr b="0" lang="de-DE" sz="3200" spc="-1" strike="noStrike">
              <a:solidFill>
                <a:schemeClr val="dk1"/>
              </a:solidFill>
              <a:latin typeface="Aptos"/>
            </a:endParaRPr>
          </a:p>
          <a:p>
            <a:pPr lvl="5" marL="2592000" indent="-216000">
              <a:lnSpc>
                <a:spcPct val="90000"/>
              </a:lnSpc>
              <a:spcBef>
                <a:spcPts val="283"/>
              </a:spcBef>
              <a:buClr>
                <a:srgbClr val="000000"/>
              </a:buClr>
              <a:buSzPct val="45000"/>
              <a:buFont typeface="Wingdings" charset="2"/>
              <a:buChar char=""/>
            </a:pPr>
            <a:r>
              <a:rPr b="0" lang="de-DE" sz="3200" spc="-1" strike="noStrike">
                <a:solidFill>
                  <a:schemeClr val="dk1"/>
                </a:solidFill>
                <a:latin typeface="Aptos"/>
              </a:rPr>
              <a:t>Sechste Gliederungsebene</a:t>
            </a:r>
            <a:endParaRPr b="0" lang="de-DE" sz="3200" spc="-1" strike="noStrike">
              <a:solidFill>
                <a:schemeClr val="dk1"/>
              </a:solidFill>
              <a:latin typeface="Aptos"/>
            </a:endParaRPr>
          </a:p>
          <a:p>
            <a:pPr lvl="6" marL="3024000" indent="-216000">
              <a:lnSpc>
                <a:spcPct val="90000"/>
              </a:lnSpc>
              <a:spcBef>
                <a:spcPts val="283"/>
              </a:spcBef>
              <a:buClr>
                <a:srgbClr val="000000"/>
              </a:buClr>
              <a:buSzPct val="45000"/>
              <a:buFont typeface="Wingdings" charset="2"/>
              <a:buChar char=""/>
            </a:pPr>
            <a:r>
              <a:rPr b="0" lang="de-DE" sz="3200" spc="-1" strike="noStrike">
                <a:solidFill>
                  <a:schemeClr val="dk1"/>
                </a:solidFill>
                <a:latin typeface="Aptos"/>
              </a:rPr>
              <a:t>Siebte Gliederungsebene</a:t>
            </a:r>
            <a:endParaRPr b="0" lang="de-DE" sz="3200" spc="-1" strike="noStrike">
              <a:solidFill>
                <a:schemeClr val="dk1"/>
              </a:solidFill>
              <a:latin typeface="Aptos"/>
            </a:endParaRPr>
          </a:p>
        </p:txBody>
      </p:sp>
      <p:sp>
        <p:nvSpPr>
          <p:cNvPr id="62" name="PlaceHolder 3"/>
          <p:cNvSpPr>
            <a:spLocks noGrp="1"/>
          </p:cNvSpPr>
          <p:nvPr>
            <p:ph type="body"/>
          </p:nvPr>
        </p:nvSpPr>
        <p:spPr>
          <a:xfrm>
            <a:off x="839880" y="2057400"/>
            <a:ext cx="3931920" cy="3811320"/>
          </a:xfrm>
          <a:prstGeom prst="rect">
            <a:avLst/>
          </a:prstGeom>
          <a:noFill/>
          <a:ln w="0">
            <a:noFill/>
          </a:ln>
        </p:spPr>
        <p:txBody>
          <a:bodyPr lIns="91440" rIns="91440" tIns="45720" bIns="45720" anchor="t">
            <a:noAutofit/>
          </a:bodyPr>
          <a:p>
            <a:pPr indent="0" defTabSz="914400">
              <a:lnSpc>
                <a:spcPct val="90000"/>
              </a:lnSpc>
              <a:spcBef>
                <a:spcPts val="1001"/>
              </a:spcBef>
              <a:buNone/>
              <a:tabLst>
                <a:tab algn="l" pos="0"/>
              </a:tabLst>
            </a:pPr>
            <a:r>
              <a:rPr b="0" lang="de-DE" sz="1600" spc="-1" strike="noStrike">
                <a:solidFill>
                  <a:schemeClr val="dk1"/>
                </a:solidFill>
                <a:latin typeface="Aptos"/>
              </a:rPr>
              <a:t>Mastertextformat bearbeiten</a:t>
            </a:r>
            <a:endParaRPr b="0" lang="de-DE" sz="1600" spc="-1" strike="noStrike">
              <a:solidFill>
                <a:schemeClr val="dk1"/>
              </a:solidFill>
              <a:latin typeface="Aptos"/>
            </a:endParaRPr>
          </a:p>
        </p:txBody>
      </p:sp>
      <p:sp>
        <p:nvSpPr>
          <p:cNvPr id="63" name="PlaceHolder 4"/>
          <p:cNvSpPr>
            <a:spLocks noGrp="1"/>
          </p:cNvSpPr>
          <p:nvPr>
            <p:ph type="dt" idx="31"/>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de-DE" sz="1200" spc="-1" strike="noStrike">
                <a:solidFill>
                  <a:schemeClr val="dk1">
                    <a:tint val="82000"/>
                  </a:schemeClr>
                </a:solidFill>
                <a:latin typeface="Aptos"/>
              </a:defRPr>
            </a:lvl1pPr>
          </a:lstStyle>
          <a:p>
            <a:pPr indent="0" defTabSz="914400">
              <a:lnSpc>
                <a:spcPct val="100000"/>
              </a:lnSpc>
              <a:buNone/>
            </a:pPr>
            <a:r>
              <a:rPr b="0" lang="de-DE" sz="1200" spc="-1" strike="noStrike">
                <a:solidFill>
                  <a:schemeClr val="dk1">
                    <a:tint val="82000"/>
                  </a:schemeClr>
                </a:solidFill>
                <a:latin typeface="Aptos"/>
              </a:rPr>
              <a:t>&lt;Datum/Uhrzeit&gt;</a:t>
            </a:r>
            <a:endParaRPr b="0" lang="de-DE" sz="1200" spc="-1" strike="noStrike">
              <a:solidFill>
                <a:srgbClr val="000000"/>
              </a:solidFill>
              <a:latin typeface="Times New Roman"/>
            </a:endParaRPr>
          </a:p>
        </p:txBody>
      </p:sp>
      <p:sp>
        <p:nvSpPr>
          <p:cNvPr id="64" name="PlaceHolder 5"/>
          <p:cNvSpPr>
            <a:spLocks noGrp="1"/>
          </p:cNvSpPr>
          <p:nvPr>
            <p:ph type="ftr" idx="32"/>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de-DE" sz="1400" spc="-1" strike="noStrike">
                <a:solidFill>
                  <a:srgbClr val="000000"/>
                </a:solidFill>
                <a:latin typeface="Times New Roman"/>
              </a:defRPr>
            </a:lvl1pPr>
          </a:lstStyle>
          <a:p>
            <a:pPr indent="0" algn="ctr">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65" name="PlaceHolder 6"/>
          <p:cNvSpPr>
            <a:spLocks noGrp="1"/>
          </p:cNvSpPr>
          <p:nvPr>
            <p:ph type="sldNum" idx="33"/>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de-DE" sz="1200" spc="-1" strike="noStrike">
                <a:solidFill>
                  <a:schemeClr val="dk1">
                    <a:tint val="82000"/>
                  </a:schemeClr>
                </a:solidFill>
                <a:latin typeface="Aptos"/>
              </a:defRPr>
            </a:lvl1pPr>
          </a:lstStyle>
          <a:p>
            <a:pPr indent="0" algn="r" defTabSz="914400">
              <a:lnSpc>
                <a:spcPct val="100000"/>
              </a:lnSpc>
              <a:buNone/>
            </a:pPr>
            <a:fld id="{A253C1AC-DCE9-4F8E-8E2F-A0CA963CC478}" type="slidenum">
              <a:rPr b="0" lang="de-DE" sz="1200" spc="-1" strike="noStrike">
                <a:solidFill>
                  <a:schemeClr val="dk1">
                    <a:tint val="82000"/>
                  </a:schemeClr>
                </a:solidFill>
                <a:latin typeface="Aptos"/>
              </a:rPr>
              <a:t>&lt;Foliennummer&gt;</a:t>
            </a:fld>
            <a:endParaRPr b="0" lang="de-DE"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de-DE" sz="4400" spc="-1" strike="noStrike">
                <a:solidFill>
                  <a:schemeClr val="dk1"/>
                </a:solidFill>
                <a:latin typeface="Aptos Display"/>
              </a:rPr>
              <a:t>Mastertitelformat bearbeiten</a:t>
            </a:r>
            <a:endParaRPr b="0" lang="de-DE" sz="4400" spc="-1" strike="noStrike">
              <a:solidFill>
                <a:schemeClr val="dk1"/>
              </a:solidFill>
              <a:latin typeface="Aptos"/>
            </a:endParaRPr>
          </a:p>
        </p:txBody>
      </p:sp>
      <p:sp>
        <p:nvSpPr>
          <p:cNvPr id="8" name="PlaceHolder 2"/>
          <p:cNvSpPr>
            <a:spLocks noGrp="1"/>
          </p:cNvSpPr>
          <p:nvPr>
            <p:ph type="body"/>
          </p:nvPr>
        </p:nvSpPr>
        <p:spPr>
          <a:xfrm>
            <a:off x="838080" y="1825560"/>
            <a:ext cx="10515240" cy="4350960"/>
          </a:xfrm>
          <a:prstGeom prst="rect">
            <a:avLst/>
          </a:prstGeom>
          <a:noFill/>
          <a:ln w="0">
            <a:noFill/>
          </a:ln>
        </p:spPr>
        <p:txBody>
          <a:bodyPr lIns="91440" rIns="91440" tIns="45720" bIns="45720" anchor="t" vert="eaVert">
            <a:noAutofit/>
          </a:bodyPr>
          <a:p>
            <a:pPr marL="228600" indent="-228600" defTabSz="914400">
              <a:lnSpc>
                <a:spcPct val="90000"/>
              </a:lnSpc>
              <a:spcBef>
                <a:spcPts val="1001"/>
              </a:spcBef>
              <a:buClr>
                <a:srgbClr val="000000"/>
              </a:buClr>
              <a:buFont typeface="Arial"/>
              <a:buChar char="•"/>
            </a:pPr>
            <a:r>
              <a:rPr b="0" lang="de-DE" sz="2800" spc="-1" strike="noStrike">
                <a:solidFill>
                  <a:schemeClr val="dk1"/>
                </a:solidFill>
                <a:latin typeface="Aptos"/>
              </a:rPr>
              <a:t>Mastertextformat bearbeiten</a:t>
            </a:r>
            <a:endParaRPr b="0" lang="de-DE"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de-DE" sz="2400" spc="-1" strike="noStrike">
                <a:solidFill>
                  <a:schemeClr val="dk1"/>
                </a:solidFill>
                <a:latin typeface="Aptos"/>
              </a:rPr>
              <a:t>Zweite Ebene</a:t>
            </a:r>
            <a:endParaRPr b="0" lang="de-DE"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de-DE" sz="2000" spc="-1" strike="noStrike">
                <a:solidFill>
                  <a:schemeClr val="dk1"/>
                </a:solidFill>
                <a:latin typeface="Aptos"/>
              </a:rPr>
              <a:t>Dritte Ebene</a:t>
            </a:r>
            <a:endParaRPr b="0" lang="de-DE"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Vierte Ebene</a:t>
            </a:r>
            <a:endParaRPr b="0" lang="de-DE"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Fünfte Ebene</a:t>
            </a:r>
            <a:endParaRPr b="0" lang="de-DE" sz="1800" spc="-1" strike="noStrike">
              <a:solidFill>
                <a:schemeClr val="dk1"/>
              </a:solidFill>
              <a:latin typeface="Aptos"/>
            </a:endParaRPr>
          </a:p>
        </p:txBody>
      </p:sp>
      <p:sp>
        <p:nvSpPr>
          <p:cNvPr id="9" name="PlaceHolder 3"/>
          <p:cNvSpPr>
            <a:spLocks noGrp="1"/>
          </p:cNvSpPr>
          <p:nvPr>
            <p:ph type="dt" idx="4"/>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de-DE" sz="1200" spc="-1" strike="noStrike">
                <a:solidFill>
                  <a:schemeClr val="dk1">
                    <a:tint val="82000"/>
                  </a:schemeClr>
                </a:solidFill>
                <a:latin typeface="Aptos"/>
              </a:defRPr>
            </a:lvl1pPr>
          </a:lstStyle>
          <a:p>
            <a:pPr indent="0" defTabSz="914400">
              <a:lnSpc>
                <a:spcPct val="100000"/>
              </a:lnSpc>
              <a:buNone/>
            </a:pPr>
            <a:r>
              <a:rPr b="0" lang="de-DE" sz="1200" spc="-1" strike="noStrike">
                <a:solidFill>
                  <a:schemeClr val="dk1">
                    <a:tint val="82000"/>
                  </a:schemeClr>
                </a:solidFill>
                <a:latin typeface="Aptos"/>
              </a:rPr>
              <a:t>&lt;Datum/Uhrzeit&gt;</a:t>
            </a:r>
            <a:endParaRPr b="0" lang="de-DE" sz="1200" spc="-1" strike="noStrike">
              <a:solidFill>
                <a:srgbClr val="000000"/>
              </a:solidFill>
              <a:latin typeface="Times New Roman"/>
            </a:endParaRPr>
          </a:p>
        </p:txBody>
      </p:sp>
      <p:sp>
        <p:nvSpPr>
          <p:cNvPr id="10" name="PlaceHolder 4"/>
          <p:cNvSpPr>
            <a:spLocks noGrp="1"/>
          </p:cNvSpPr>
          <p:nvPr>
            <p:ph type="ftr" idx="5"/>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de-DE" sz="1400" spc="-1" strike="noStrike">
                <a:solidFill>
                  <a:srgbClr val="000000"/>
                </a:solidFill>
                <a:latin typeface="Times New Roman"/>
              </a:defRPr>
            </a:lvl1pPr>
          </a:lstStyle>
          <a:p>
            <a:pPr indent="0" algn="ctr">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11" name="PlaceHolder 5"/>
          <p:cNvSpPr>
            <a:spLocks noGrp="1"/>
          </p:cNvSpPr>
          <p:nvPr>
            <p:ph type="sldNum" idx="6"/>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de-DE" sz="1200" spc="-1" strike="noStrike">
                <a:solidFill>
                  <a:schemeClr val="dk1">
                    <a:tint val="82000"/>
                  </a:schemeClr>
                </a:solidFill>
                <a:latin typeface="Aptos"/>
              </a:defRPr>
            </a:lvl1pPr>
          </a:lstStyle>
          <a:p>
            <a:pPr indent="0" algn="r" defTabSz="914400">
              <a:lnSpc>
                <a:spcPct val="100000"/>
              </a:lnSpc>
              <a:buNone/>
            </a:pPr>
            <a:fld id="{C3105B4F-0794-4D90-A31D-423F42679B9F}" type="slidenum">
              <a:rPr b="0" lang="de-DE" sz="1200" spc="-1" strike="noStrike">
                <a:solidFill>
                  <a:schemeClr val="dk1">
                    <a:tint val="82000"/>
                  </a:schemeClr>
                </a:solidFill>
                <a:latin typeface="Aptos"/>
              </a:rPr>
              <a:t>&lt;Foliennummer&gt;</a:t>
            </a:fld>
            <a:endParaRPr b="0" lang="de-DE"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 name="PlaceHolder 1"/>
          <p:cNvSpPr>
            <a:spLocks noGrp="1"/>
          </p:cNvSpPr>
          <p:nvPr>
            <p:ph type="title"/>
          </p:nvPr>
        </p:nvSpPr>
        <p:spPr>
          <a:xfrm>
            <a:off x="8724960" y="365040"/>
            <a:ext cx="2628720" cy="5811480"/>
          </a:xfrm>
          <a:prstGeom prst="rect">
            <a:avLst/>
          </a:prstGeom>
          <a:noFill/>
          <a:ln w="0">
            <a:noFill/>
          </a:ln>
        </p:spPr>
        <p:txBody>
          <a:bodyPr lIns="91440" rIns="91440" tIns="45720" bIns="45720" anchor="ctr" vert="eaVert">
            <a:noAutofit/>
          </a:bodyPr>
          <a:p>
            <a:pPr indent="0" defTabSz="914400">
              <a:lnSpc>
                <a:spcPct val="90000"/>
              </a:lnSpc>
              <a:buNone/>
            </a:pPr>
            <a:r>
              <a:rPr b="0" lang="de-DE" sz="4400" spc="-1" strike="noStrike">
                <a:solidFill>
                  <a:schemeClr val="dk1"/>
                </a:solidFill>
                <a:latin typeface="Aptos Display"/>
              </a:rPr>
              <a:t>Mastertitelformat bearbeiten</a:t>
            </a:r>
            <a:endParaRPr b="0" lang="de-DE" sz="4400" spc="-1" strike="noStrike">
              <a:solidFill>
                <a:schemeClr val="dk1"/>
              </a:solidFill>
              <a:latin typeface="Aptos"/>
            </a:endParaRPr>
          </a:p>
        </p:txBody>
      </p:sp>
      <p:sp>
        <p:nvSpPr>
          <p:cNvPr id="13" name="PlaceHolder 2"/>
          <p:cNvSpPr>
            <a:spLocks noGrp="1"/>
          </p:cNvSpPr>
          <p:nvPr>
            <p:ph type="body"/>
          </p:nvPr>
        </p:nvSpPr>
        <p:spPr>
          <a:xfrm>
            <a:off x="838080" y="365040"/>
            <a:ext cx="7733880" cy="5811480"/>
          </a:xfrm>
          <a:prstGeom prst="rect">
            <a:avLst/>
          </a:prstGeom>
          <a:noFill/>
          <a:ln w="0">
            <a:noFill/>
          </a:ln>
        </p:spPr>
        <p:txBody>
          <a:bodyPr lIns="91440" rIns="91440" tIns="45720" bIns="45720" anchor="t" vert="eaVert">
            <a:noAutofit/>
          </a:bodyPr>
          <a:p>
            <a:pPr marL="228600" indent="-228600" defTabSz="914400">
              <a:lnSpc>
                <a:spcPct val="90000"/>
              </a:lnSpc>
              <a:spcBef>
                <a:spcPts val="1001"/>
              </a:spcBef>
              <a:buClr>
                <a:srgbClr val="000000"/>
              </a:buClr>
              <a:buFont typeface="Arial"/>
              <a:buChar char="•"/>
            </a:pPr>
            <a:r>
              <a:rPr b="0" lang="de-DE" sz="2800" spc="-1" strike="noStrike">
                <a:solidFill>
                  <a:schemeClr val="dk1"/>
                </a:solidFill>
                <a:latin typeface="Aptos"/>
              </a:rPr>
              <a:t>Mastertextformat bearbeiten</a:t>
            </a:r>
            <a:endParaRPr b="0" lang="de-DE"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de-DE" sz="2400" spc="-1" strike="noStrike">
                <a:solidFill>
                  <a:schemeClr val="dk1"/>
                </a:solidFill>
                <a:latin typeface="Aptos"/>
              </a:rPr>
              <a:t>Zweite Ebene</a:t>
            </a:r>
            <a:endParaRPr b="0" lang="de-DE"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de-DE" sz="2000" spc="-1" strike="noStrike">
                <a:solidFill>
                  <a:schemeClr val="dk1"/>
                </a:solidFill>
                <a:latin typeface="Aptos"/>
              </a:rPr>
              <a:t>Dritte Ebene</a:t>
            </a:r>
            <a:endParaRPr b="0" lang="de-DE"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Vierte Ebene</a:t>
            </a:r>
            <a:endParaRPr b="0" lang="de-DE"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Fünfte Ebene</a:t>
            </a:r>
            <a:endParaRPr b="0" lang="de-DE" sz="1800" spc="-1" strike="noStrike">
              <a:solidFill>
                <a:schemeClr val="dk1"/>
              </a:solidFill>
              <a:latin typeface="Aptos"/>
            </a:endParaRPr>
          </a:p>
        </p:txBody>
      </p:sp>
      <p:sp>
        <p:nvSpPr>
          <p:cNvPr id="14" name="PlaceHolder 3"/>
          <p:cNvSpPr>
            <a:spLocks noGrp="1"/>
          </p:cNvSpPr>
          <p:nvPr>
            <p:ph type="dt" idx="7"/>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de-DE" sz="1200" spc="-1" strike="noStrike">
                <a:solidFill>
                  <a:schemeClr val="dk1">
                    <a:tint val="82000"/>
                  </a:schemeClr>
                </a:solidFill>
                <a:latin typeface="Aptos"/>
              </a:defRPr>
            </a:lvl1pPr>
          </a:lstStyle>
          <a:p>
            <a:pPr indent="0" defTabSz="914400">
              <a:lnSpc>
                <a:spcPct val="100000"/>
              </a:lnSpc>
              <a:buNone/>
            </a:pPr>
            <a:r>
              <a:rPr b="0" lang="de-DE" sz="1200" spc="-1" strike="noStrike">
                <a:solidFill>
                  <a:schemeClr val="dk1">
                    <a:tint val="82000"/>
                  </a:schemeClr>
                </a:solidFill>
                <a:latin typeface="Aptos"/>
              </a:rPr>
              <a:t>&lt;Datum/Uhrzeit&gt;</a:t>
            </a:r>
            <a:endParaRPr b="0" lang="de-DE" sz="1200" spc="-1" strike="noStrike">
              <a:solidFill>
                <a:srgbClr val="000000"/>
              </a:solidFill>
              <a:latin typeface="Times New Roman"/>
            </a:endParaRPr>
          </a:p>
        </p:txBody>
      </p:sp>
      <p:sp>
        <p:nvSpPr>
          <p:cNvPr id="15" name="PlaceHolder 4"/>
          <p:cNvSpPr>
            <a:spLocks noGrp="1"/>
          </p:cNvSpPr>
          <p:nvPr>
            <p:ph type="ftr" idx="8"/>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de-DE" sz="1400" spc="-1" strike="noStrike">
                <a:solidFill>
                  <a:srgbClr val="000000"/>
                </a:solidFill>
                <a:latin typeface="Times New Roman"/>
              </a:defRPr>
            </a:lvl1pPr>
          </a:lstStyle>
          <a:p>
            <a:pPr indent="0" algn="ctr">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16" name="PlaceHolder 5"/>
          <p:cNvSpPr>
            <a:spLocks noGrp="1"/>
          </p:cNvSpPr>
          <p:nvPr>
            <p:ph type="sldNum" idx="9"/>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de-DE" sz="1200" spc="-1" strike="noStrike">
                <a:solidFill>
                  <a:schemeClr val="dk1">
                    <a:tint val="82000"/>
                  </a:schemeClr>
                </a:solidFill>
                <a:latin typeface="Aptos"/>
              </a:defRPr>
            </a:lvl1pPr>
          </a:lstStyle>
          <a:p>
            <a:pPr indent="0" algn="r" defTabSz="914400">
              <a:lnSpc>
                <a:spcPct val="100000"/>
              </a:lnSpc>
              <a:buNone/>
            </a:pPr>
            <a:fld id="{93A4A6C1-BC28-4E29-8B00-C762C83D16DC}" type="slidenum">
              <a:rPr b="0" lang="de-DE" sz="1200" spc="-1" strike="noStrike">
                <a:solidFill>
                  <a:schemeClr val="dk1">
                    <a:tint val="82000"/>
                  </a:schemeClr>
                </a:solidFill>
                <a:latin typeface="Aptos"/>
              </a:rPr>
              <a:t>&lt;Foliennummer&gt;</a:t>
            </a:fld>
            <a:endParaRPr b="0" lang="de-DE"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de-DE" sz="4400" spc="-1" strike="noStrike">
                <a:solidFill>
                  <a:schemeClr val="dk1"/>
                </a:solidFill>
                <a:latin typeface="Aptos Display"/>
              </a:rPr>
              <a:t>Mastertitelformat bearbeiten</a:t>
            </a:r>
            <a:endParaRPr b="0" lang="de-DE" sz="4400" spc="-1" strike="noStrike">
              <a:solidFill>
                <a:schemeClr val="dk1"/>
              </a:solidFill>
              <a:latin typeface="Aptos"/>
            </a:endParaRPr>
          </a:p>
        </p:txBody>
      </p:sp>
      <p:sp>
        <p:nvSpPr>
          <p:cNvPr id="18" name="PlaceHolder 2"/>
          <p:cNvSpPr>
            <a:spLocks noGrp="1"/>
          </p:cNvSpPr>
          <p:nvPr>
            <p:ph type="body"/>
          </p:nvPr>
        </p:nvSpPr>
        <p:spPr>
          <a:xfrm>
            <a:off x="838080" y="1825560"/>
            <a:ext cx="10515240" cy="435096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de-DE" sz="2800" spc="-1" strike="noStrike">
                <a:solidFill>
                  <a:schemeClr val="dk1"/>
                </a:solidFill>
                <a:latin typeface="Aptos"/>
              </a:rPr>
              <a:t>Mastertextformat bearbeiten</a:t>
            </a:r>
            <a:endParaRPr b="0" lang="de-DE"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de-DE" sz="2400" spc="-1" strike="noStrike">
                <a:solidFill>
                  <a:schemeClr val="dk1"/>
                </a:solidFill>
                <a:latin typeface="Aptos"/>
              </a:rPr>
              <a:t>Zweite Ebene</a:t>
            </a:r>
            <a:endParaRPr b="0" lang="de-DE"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de-DE" sz="2000" spc="-1" strike="noStrike">
                <a:solidFill>
                  <a:schemeClr val="dk1"/>
                </a:solidFill>
                <a:latin typeface="Aptos"/>
              </a:rPr>
              <a:t>Dritte Ebene</a:t>
            </a:r>
            <a:endParaRPr b="0" lang="de-DE"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Vierte Ebene</a:t>
            </a:r>
            <a:endParaRPr b="0" lang="de-DE"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Fünfte Ebene</a:t>
            </a:r>
            <a:endParaRPr b="0" lang="de-DE" sz="1800" spc="-1" strike="noStrike">
              <a:solidFill>
                <a:schemeClr val="dk1"/>
              </a:solidFill>
              <a:latin typeface="Aptos"/>
            </a:endParaRPr>
          </a:p>
        </p:txBody>
      </p:sp>
      <p:sp>
        <p:nvSpPr>
          <p:cNvPr id="19" name="PlaceHolder 3"/>
          <p:cNvSpPr>
            <a:spLocks noGrp="1"/>
          </p:cNvSpPr>
          <p:nvPr>
            <p:ph type="dt" idx="10"/>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de-DE" sz="1200" spc="-1" strike="noStrike">
                <a:solidFill>
                  <a:schemeClr val="dk1">
                    <a:tint val="82000"/>
                  </a:schemeClr>
                </a:solidFill>
                <a:latin typeface="Aptos"/>
              </a:defRPr>
            </a:lvl1pPr>
          </a:lstStyle>
          <a:p>
            <a:pPr indent="0" defTabSz="914400">
              <a:lnSpc>
                <a:spcPct val="100000"/>
              </a:lnSpc>
              <a:buNone/>
            </a:pPr>
            <a:r>
              <a:rPr b="0" lang="de-DE" sz="1200" spc="-1" strike="noStrike">
                <a:solidFill>
                  <a:schemeClr val="dk1">
                    <a:tint val="82000"/>
                  </a:schemeClr>
                </a:solidFill>
                <a:latin typeface="Aptos"/>
              </a:rPr>
              <a:t>&lt;Datum/Uhrzeit&gt;</a:t>
            </a:r>
            <a:endParaRPr b="0" lang="de-DE" sz="1200" spc="-1" strike="noStrike">
              <a:solidFill>
                <a:srgbClr val="000000"/>
              </a:solidFill>
              <a:latin typeface="Times New Roman"/>
            </a:endParaRPr>
          </a:p>
        </p:txBody>
      </p:sp>
      <p:sp>
        <p:nvSpPr>
          <p:cNvPr id="20" name="PlaceHolder 4"/>
          <p:cNvSpPr>
            <a:spLocks noGrp="1"/>
          </p:cNvSpPr>
          <p:nvPr>
            <p:ph type="ftr" idx="11"/>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de-DE" sz="1400" spc="-1" strike="noStrike">
                <a:solidFill>
                  <a:srgbClr val="000000"/>
                </a:solidFill>
                <a:latin typeface="Times New Roman"/>
              </a:defRPr>
            </a:lvl1pPr>
          </a:lstStyle>
          <a:p>
            <a:pPr indent="0" algn="ctr">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21" name="PlaceHolder 5"/>
          <p:cNvSpPr>
            <a:spLocks noGrp="1"/>
          </p:cNvSpPr>
          <p:nvPr>
            <p:ph type="sldNum" idx="12"/>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de-DE" sz="1200" spc="-1" strike="noStrike">
                <a:solidFill>
                  <a:schemeClr val="dk1">
                    <a:tint val="82000"/>
                  </a:schemeClr>
                </a:solidFill>
                <a:latin typeface="Aptos"/>
              </a:defRPr>
            </a:lvl1pPr>
          </a:lstStyle>
          <a:p>
            <a:pPr indent="0" algn="r" defTabSz="914400">
              <a:lnSpc>
                <a:spcPct val="100000"/>
              </a:lnSpc>
              <a:buNone/>
            </a:pPr>
            <a:fld id="{2CFED072-EF8F-4B77-A64B-15BD29EDD3BD}" type="slidenum">
              <a:rPr b="0" lang="de-DE" sz="1200" spc="-1" strike="noStrike">
                <a:solidFill>
                  <a:schemeClr val="dk1">
                    <a:tint val="82000"/>
                  </a:schemeClr>
                </a:solidFill>
                <a:latin typeface="Aptos"/>
              </a:rPr>
              <a:t>&lt;Foliennummer&gt;</a:t>
            </a:fld>
            <a:endParaRPr b="0" lang="de-DE"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 name="PlaceHolder 1"/>
          <p:cNvSpPr>
            <a:spLocks noGrp="1"/>
          </p:cNvSpPr>
          <p:nvPr>
            <p:ph type="title"/>
          </p:nvPr>
        </p:nvSpPr>
        <p:spPr>
          <a:xfrm>
            <a:off x="831960" y="1709640"/>
            <a:ext cx="10515240" cy="2852280"/>
          </a:xfrm>
          <a:prstGeom prst="rect">
            <a:avLst/>
          </a:prstGeom>
          <a:noFill/>
          <a:ln w="0">
            <a:noFill/>
          </a:ln>
        </p:spPr>
        <p:txBody>
          <a:bodyPr lIns="91440" rIns="91440" tIns="45720" bIns="45720" anchor="b">
            <a:noAutofit/>
          </a:bodyPr>
          <a:p>
            <a:pPr indent="0" defTabSz="914400">
              <a:lnSpc>
                <a:spcPct val="90000"/>
              </a:lnSpc>
              <a:buNone/>
            </a:pPr>
            <a:r>
              <a:rPr b="0" lang="de-DE" sz="6000" spc="-1" strike="noStrike">
                <a:solidFill>
                  <a:schemeClr val="dk1"/>
                </a:solidFill>
                <a:latin typeface="Aptos Display"/>
              </a:rPr>
              <a:t>Mastertitelformat bearbeiten</a:t>
            </a:r>
            <a:endParaRPr b="0" lang="de-DE" sz="6000" spc="-1" strike="noStrike">
              <a:solidFill>
                <a:schemeClr val="dk1"/>
              </a:solidFill>
              <a:latin typeface="Aptos"/>
            </a:endParaRPr>
          </a:p>
        </p:txBody>
      </p:sp>
      <p:sp>
        <p:nvSpPr>
          <p:cNvPr id="25" name="PlaceHolder 2"/>
          <p:cNvSpPr>
            <a:spLocks noGrp="1"/>
          </p:cNvSpPr>
          <p:nvPr>
            <p:ph type="body"/>
          </p:nvPr>
        </p:nvSpPr>
        <p:spPr>
          <a:xfrm>
            <a:off x="831960" y="4589640"/>
            <a:ext cx="10515240" cy="1499760"/>
          </a:xfrm>
          <a:prstGeom prst="rect">
            <a:avLst/>
          </a:prstGeom>
          <a:noFill/>
          <a:ln w="0">
            <a:noFill/>
          </a:ln>
        </p:spPr>
        <p:txBody>
          <a:bodyPr lIns="91440" rIns="91440" tIns="45720" bIns="45720" anchor="t">
            <a:noAutofit/>
          </a:bodyPr>
          <a:p>
            <a:pPr indent="0" defTabSz="914400">
              <a:lnSpc>
                <a:spcPct val="90000"/>
              </a:lnSpc>
              <a:spcBef>
                <a:spcPts val="1001"/>
              </a:spcBef>
              <a:buNone/>
              <a:tabLst>
                <a:tab algn="l" pos="0"/>
              </a:tabLst>
            </a:pPr>
            <a:r>
              <a:rPr b="0" lang="de-DE" sz="2400" spc="-1" strike="noStrike">
                <a:solidFill>
                  <a:schemeClr val="dk1">
                    <a:tint val="82000"/>
                  </a:schemeClr>
                </a:solidFill>
                <a:latin typeface="Aptos"/>
              </a:rPr>
              <a:t>Mastertextformat bearbeiten</a:t>
            </a:r>
            <a:endParaRPr b="0" lang="de-DE" sz="2400" spc="-1" strike="noStrike">
              <a:solidFill>
                <a:schemeClr val="dk1"/>
              </a:solidFill>
              <a:latin typeface="Aptos"/>
            </a:endParaRPr>
          </a:p>
        </p:txBody>
      </p:sp>
      <p:sp>
        <p:nvSpPr>
          <p:cNvPr id="26" name="PlaceHolder 3"/>
          <p:cNvSpPr>
            <a:spLocks noGrp="1"/>
          </p:cNvSpPr>
          <p:nvPr>
            <p:ph type="dt" idx="13"/>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de-DE" sz="1200" spc="-1" strike="noStrike">
                <a:solidFill>
                  <a:schemeClr val="dk1">
                    <a:tint val="82000"/>
                  </a:schemeClr>
                </a:solidFill>
                <a:latin typeface="Aptos"/>
              </a:defRPr>
            </a:lvl1pPr>
          </a:lstStyle>
          <a:p>
            <a:pPr indent="0" defTabSz="914400">
              <a:lnSpc>
                <a:spcPct val="100000"/>
              </a:lnSpc>
              <a:buNone/>
            </a:pPr>
            <a:r>
              <a:rPr b="0" lang="de-DE" sz="1200" spc="-1" strike="noStrike">
                <a:solidFill>
                  <a:schemeClr val="dk1">
                    <a:tint val="82000"/>
                  </a:schemeClr>
                </a:solidFill>
                <a:latin typeface="Aptos"/>
              </a:rPr>
              <a:t>&lt;Datum/Uhrzeit&gt;</a:t>
            </a:r>
            <a:endParaRPr b="0" lang="de-DE" sz="1200" spc="-1" strike="noStrike">
              <a:solidFill>
                <a:srgbClr val="000000"/>
              </a:solidFill>
              <a:latin typeface="Times New Roman"/>
            </a:endParaRPr>
          </a:p>
        </p:txBody>
      </p:sp>
      <p:sp>
        <p:nvSpPr>
          <p:cNvPr id="27" name="PlaceHolder 4"/>
          <p:cNvSpPr>
            <a:spLocks noGrp="1"/>
          </p:cNvSpPr>
          <p:nvPr>
            <p:ph type="ftr" idx="14"/>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de-DE" sz="1400" spc="-1" strike="noStrike">
                <a:solidFill>
                  <a:srgbClr val="000000"/>
                </a:solidFill>
                <a:latin typeface="Times New Roman"/>
              </a:defRPr>
            </a:lvl1pPr>
          </a:lstStyle>
          <a:p>
            <a:pPr indent="0" algn="ctr">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28" name="PlaceHolder 5"/>
          <p:cNvSpPr>
            <a:spLocks noGrp="1"/>
          </p:cNvSpPr>
          <p:nvPr>
            <p:ph type="sldNum" idx="15"/>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de-DE" sz="1200" spc="-1" strike="noStrike">
                <a:solidFill>
                  <a:schemeClr val="dk1">
                    <a:tint val="82000"/>
                  </a:schemeClr>
                </a:solidFill>
                <a:latin typeface="Aptos"/>
              </a:defRPr>
            </a:lvl1pPr>
          </a:lstStyle>
          <a:p>
            <a:pPr indent="0" algn="r" defTabSz="914400">
              <a:lnSpc>
                <a:spcPct val="100000"/>
              </a:lnSpc>
              <a:buNone/>
            </a:pPr>
            <a:fld id="{27B78924-5B45-4405-B041-EA2EEAD49E04}" type="slidenum">
              <a:rPr b="0" lang="de-DE" sz="1200" spc="-1" strike="noStrike">
                <a:solidFill>
                  <a:schemeClr val="dk1">
                    <a:tint val="82000"/>
                  </a:schemeClr>
                </a:solidFill>
                <a:latin typeface="Aptos"/>
              </a:rPr>
              <a:t>&lt;Foliennummer&gt;</a:t>
            </a:fld>
            <a:endParaRPr b="0" lang="de-DE"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de-DE" sz="4400" spc="-1" strike="noStrike">
                <a:solidFill>
                  <a:schemeClr val="dk1"/>
                </a:solidFill>
                <a:latin typeface="Aptos Display"/>
              </a:rPr>
              <a:t>Mastertitelformat bearbeiten</a:t>
            </a:r>
            <a:endParaRPr b="0" lang="de-DE" sz="4400" spc="-1" strike="noStrike">
              <a:solidFill>
                <a:schemeClr val="dk1"/>
              </a:solidFill>
              <a:latin typeface="Aptos"/>
            </a:endParaRPr>
          </a:p>
        </p:txBody>
      </p:sp>
      <p:sp>
        <p:nvSpPr>
          <p:cNvPr id="30" name="PlaceHolder 2"/>
          <p:cNvSpPr>
            <a:spLocks noGrp="1"/>
          </p:cNvSpPr>
          <p:nvPr>
            <p:ph type="body"/>
          </p:nvPr>
        </p:nvSpPr>
        <p:spPr>
          <a:xfrm>
            <a:off x="838080" y="1825560"/>
            <a:ext cx="5181120" cy="435096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de-DE" sz="2800" spc="-1" strike="noStrike">
                <a:solidFill>
                  <a:schemeClr val="dk1"/>
                </a:solidFill>
                <a:latin typeface="Aptos"/>
              </a:rPr>
              <a:t>Mastertextformat bearbeiten</a:t>
            </a:r>
            <a:endParaRPr b="0" lang="de-DE"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de-DE" sz="2400" spc="-1" strike="noStrike">
                <a:solidFill>
                  <a:schemeClr val="dk1"/>
                </a:solidFill>
                <a:latin typeface="Aptos"/>
              </a:rPr>
              <a:t>Zweite Ebene</a:t>
            </a:r>
            <a:endParaRPr b="0" lang="de-DE"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de-DE" sz="2000" spc="-1" strike="noStrike">
                <a:solidFill>
                  <a:schemeClr val="dk1"/>
                </a:solidFill>
                <a:latin typeface="Aptos"/>
              </a:rPr>
              <a:t>Dritte Ebene</a:t>
            </a:r>
            <a:endParaRPr b="0" lang="de-DE"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Vierte Ebene</a:t>
            </a:r>
            <a:endParaRPr b="0" lang="de-DE"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Fünfte Ebene</a:t>
            </a:r>
            <a:endParaRPr b="0" lang="de-DE" sz="1800" spc="-1" strike="noStrike">
              <a:solidFill>
                <a:schemeClr val="dk1"/>
              </a:solidFill>
              <a:latin typeface="Aptos"/>
            </a:endParaRPr>
          </a:p>
        </p:txBody>
      </p:sp>
      <p:sp>
        <p:nvSpPr>
          <p:cNvPr id="31" name="PlaceHolder 3"/>
          <p:cNvSpPr>
            <a:spLocks noGrp="1"/>
          </p:cNvSpPr>
          <p:nvPr>
            <p:ph type="body"/>
          </p:nvPr>
        </p:nvSpPr>
        <p:spPr>
          <a:xfrm>
            <a:off x="6172200" y="1825560"/>
            <a:ext cx="5181120" cy="435096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de-DE" sz="2800" spc="-1" strike="noStrike">
                <a:solidFill>
                  <a:schemeClr val="dk1"/>
                </a:solidFill>
                <a:latin typeface="Aptos"/>
              </a:rPr>
              <a:t>Mastertextformat bearbeiten</a:t>
            </a:r>
            <a:endParaRPr b="0" lang="de-DE"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de-DE" sz="2400" spc="-1" strike="noStrike">
                <a:solidFill>
                  <a:schemeClr val="dk1"/>
                </a:solidFill>
                <a:latin typeface="Aptos"/>
              </a:rPr>
              <a:t>Zweite Ebene</a:t>
            </a:r>
            <a:endParaRPr b="0" lang="de-DE"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de-DE" sz="2000" spc="-1" strike="noStrike">
                <a:solidFill>
                  <a:schemeClr val="dk1"/>
                </a:solidFill>
                <a:latin typeface="Aptos"/>
              </a:rPr>
              <a:t>Dritte Ebene</a:t>
            </a:r>
            <a:endParaRPr b="0" lang="de-DE"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Vierte Ebene</a:t>
            </a:r>
            <a:endParaRPr b="0" lang="de-DE"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Fünfte Ebene</a:t>
            </a:r>
            <a:endParaRPr b="0" lang="de-DE" sz="1800" spc="-1" strike="noStrike">
              <a:solidFill>
                <a:schemeClr val="dk1"/>
              </a:solidFill>
              <a:latin typeface="Aptos"/>
            </a:endParaRPr>
          </a:p>
        </p:txBody>
      </p:sp>
      <p:sp>
        <p:nvSpPr>
          <p:cNvPr id="32" name="PlaceHolder 4"/>
          <p:cNvSpPr>
            <a:spLocks noGrp="1"/>
          </p:cNvSpPr>
          <p:nvPr>
            <p:ph type="dt" idx="16"/>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de-DE" sz="1200" spc="-1" strike="noStrike">
                <a:solidFill>
                  <a:schemeClr val="dk1">
                    <a:tint val="82000"/>
                  </a:schemeClr>
                </a:solidFill>
                <a:latin typeface="Aptos"/>
              </a:defRPr>
            </a:lvl1pPr>
          </a:lstStyle>
          <a:p>
            <a:pPr indent="0" defTabSz="914400">
              <a:lnSpc>
                <a:spcPct val="100000"/>
              </a:lnSpc>
              <a:buNone/>
            </a:pPr>
            <a:r>
              <a:rPr b="0" lang="de-DE" sz="1200" spc="-1" strike="noStrike">
                <a:solidFill>
                  <a:schemeClr val="dk1">
                    <a:tint val="82000"/>
                  </a:schemeClr>
                </a:solidFill>
                <a:latin typeface="Aptos"/>
              </a:rPr>
              <a:t>&lt;Datum/Uhrzeit&gt;</a:t>
            </a:r>
            <a:endParaRPr b="0" lang="de-DE" sz="1200" spc="-1" strike="noStrike">
              <a:solidFill>
                <a:srgbClr val="000000"/>
              </a:solidFill>
              <a:latin typeface="Times New Roman"/>
            </a:endParaRPr>
          </a:p>
        </p:txBody>
      </p:sp>
      <p:sp>
        <p:nvSpPr>
          <p:cNvPr id="33" name="PlaceHolder 5"/>
          <p:cNvSpPr>
            <a:spLocks noGrp="1"/>
          </p:cNvSpPr>
          <p:nvPr>
            <p:ph type="ftr" idx="17"/>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de-DE" sz="1400" spc="-1" strike="noStrike">
                <a:solidFill>
                  <a:srgbClr val="000000"/>
                </a:solidFill>
                <a:latin typeface="Times New Roman"/>
              </a:defRPr>
            </a:lvl1pPr>
          </a:lstStyle>
          <a:p>
            <a:pPr indent="0" algn="ctr">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34" name="PlaceHolder 6"/>
          <p:cNvSpPr>
            <a:spLocks noGrp="1"/>
          </p:cNvSpPr>
          <p:nvPr>
            <p:ph type="sldNum" idx="18"/>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de-DE" sz="1200" spc="-1" strike="noStrike">
                <a:solidFill>
                  <a:schemeClr val="dk1">
                    <a:tint val="82000"/>
                  </a:schemeClr>
                </a:solidFill>
                <a:latin typeface="Aptos"/>
              </a:defRPr>
            </a:lvl1pPr>
          </a:lstStyle>
          <a:p>
            <a:pPr indent="0" algn="r" defTabSz="914400">
              <a:lnSpc>
                <a:spcPct val="100000"/>
              </a:lnSpc>
              <a:buNone/>
            </a:pPr>
            <a:fld id="{7B246417-7798-4302-8BBB-1E5443CA42DF}" type="slidenum">
              <a:rPr b="0" lang="de-DE" sz="1200" spc="-1" strike="noStrike">
                <a:solidFill>
                  <a:schemeClr val="dk1">
                    <a:tint val="82000"/>
                  </a:schemeClr>
                </a:solidFill>
                <a:latin typeface="Aptos"/>
              </a:rPr>
              <a:t>&lt;Foliennummer&gt;</a:t>
            </a:fld>
            <a:endParaRPr b="0" lang="de-DE"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8398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de-DE" sz="4400" spc="-1" strike="noStrike">
                <a:solidFill>
                  <a:schemeClr val="dk1"/>
                </a:solidFill>
                <a:latin typeface="Aptos Display"/>
              </a:rPr>
              <a:t>Mastertitelformat bearbeiten</a:t>
            </a:r>
            <a:endParaRPr b="0" lang="de-DE" sz="4400" spc="-1" strike="noStrike">
              <a:solidFill>
                <a:schemeClr val="dk1"/>
              </a:solidFill>
              <a:latin typeface="Aptos"/>
            </a:endParaRPr>
          </a:p>
        </p:txBody>
      </p:sp>
      <p:sp>
        <p:nvSpPr>
          <p:cNvPr id="39" name="PlaceHolder 2"/>
          <p:cNvSpPr>
            <a:spLocks noGrp="1"/>
          </p:cNvSpPr>
          <p:nvPr>
            <p:ph type="body"/>
          </p:nvPr>
        </p:nvSpPr>
        <p:spPr>
          <a:xfrm>
            <a:off x="839880" y="1681200"/>
            <a:ext cx="5157360" cy="823680"/>
          </a:xfrm>
          <a:prstGeom prst="rect">
            <a:avLst/>
          </a:prstGeom>
          <a:noFill/>
          <a:ln w="0">
            <a:noFill/>
          </a:ln>
        </p:spPr>
        <p:txBody>
          <a:bodyPr lIns="91440" rIns="91440" tIns="45720" bIns="45720" anchor="b">
            <a:noAutofit/>
          </a:bodyPr>
          <a:p>
            <a:pPr indent="0" defTabSz="914400">
              <a:lnSpc>
                <a:spcPct val="90000"/>
              </a:lnSpc>
              <a:spcBef>
                <a:spcPts val="1001"/>
              </a:spcBef>
              <a:buNone/>
              <a:tabLst>
                <a:tab algn="l" pos="0"/>
              </a:tabLst>
            </a:pPr>
            <a:r>
              <a:rPr b="1" lang="de-DE" sz="2400" spc="-1" strike="noStrike">
                <a:solidFill>
                  <a:schemeClr val="dk1"/>
                </a:solidFill>
                <a:latin typeface="Aptos"/>
              </a:rPr>
              <a:t>Mastertextformat bearbeiten</a:t>
            </a:r>
            <a:endParaRPr b="0" lang="de-DE" sz="2400" spc="-1" strike="noStrike">
              <a:solidFill>
                <a:schemeClr val="dk1"/>
              </a:solidFill>
              <a:latin typeface="Aptos"/>
            </a:endParaRPr>
          </a:p>
        </p:txBody>
      </p:sp>
      <p:sp>
        <p:nvSpPr>
          <p:cNvPr id="40" name="PlaceHolder 3"/>
          <p:cNvSpPr>
            <a:spLocks noGrp="1"/>
          </p:cNvSpPr>
          <p:nvPr>
            <p:ph type="body"/>
          </p:nvPr>
        </p:nvSpPr>
        <p:spPr>
          <a:xfrm>
            <a:off x="839880" y="2505240"/>
            <a:ext cx="5157360" cy="368424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de-DE" sz="2800" spc="-1" strike="noStrike">
                <a:solidFill>
                  <a:schemeClr val="dk1"/>
                </a:solidFill>
                <a:latin typeface="Aptos"/>
              </a:rPr>
              <a:t>Mastertextformat bearbeiten</a:t>
            </a:r>
            <a:endParaRPr b="0" lang="de-DE"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de-DE" sz="2400" spc="-1" strike="noStrike">
                <a:solidFill>
                  <a:schemeClr val="dk1"/>
                </a:solidFill>
                <a:latin typeface="Aptos"/>
              </a:rPr>
              <a:t>Zweite Ebene</a:t>
            </a:r>
            <a:endParaRPr b="0" lang="de-DE"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de-DE" sz="2000" spc="-1" strike="noStrike">
                <a:solidFill>
                  <a:schemeClr val="dk1"/>
                </a:solidFill>
                <a:latin typeface="Aptos"/>
              </a:rPr>
              <a:t>Dritte Ebene</a:t>
            </a:r>
            <a:endParaRPr b="0" lang="de-DE"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Vierte Ebene</a:t>
            </a:r>
            <a:endParaRPr b="0" lang="de-DE"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Fünfte Ebene</a:t>
            </a:r>
            <a:endParaRPr b="0" lang="de-DE" sz="1800" spc="-1" strike="noStrike">
              <a:solidFill>
                <a:schemeClr val="dk1"/>
              </a:solidFill>
              <a:latin typeface="Aptos"/>
            </a:endParaRPr>
          </a:p>
        </p:txBody>
      </p:sp>
      <p:sp>
        <p:nvSpPr>
          <p:cNvPr id="41" name="PlaceHolder 4"/>
          <p:cNvSpPr>
            <a:spLocks noGrp="1"/>
          </p:cNvSpPr>
          <p:nvPr>
            <p:ph type="body"/>
          </p:nvPr>
        </p:nvSpPr>
        <p:spPr>
          <a:xfrm>
            <a:off x="6172200" y="1681200"/>
            <a:ext cx="5182920" cy="823680"/>
          </a:xfrm>
          <a:prstGeom prst="rect">
            <a:avLst/>
          </a:prstGeom>
          <a:noFill/>
          <a:ln w="0">
            <a:noFill/>
          </a:ln>
        </p:spPr>
        <p:txBody>
          <a:bodyPr lIns="91440" rIns="91440" tIns="45720" bIns="45720" anchor="b">
            <a:noAutofit/>
          </a:bodyPr>
          <a:p>
            <a:pPr indent="0" defTabSz="914400">
              <a:lnSpc>
                <a:spcPct val="90000"/>
              </a:lnSpc>
              <a:spcBef>
                <a:spcPts val="1001"/>
              </a:spcBef>
              <a:buNone/>
              <a:tabLst>
                <a:tab algn="l" pos="0"/>
              </a:tabLst>
            </a:pPr>
            <a:r>
              <a:rPr b="1" lang="de-DE" sz="2400" spc="-1" strike="noStrike">
                <a:solidFill>
                  <a:schemeClr val="dk1"/>
                </a:solidFill>
                <a:latin typeface="Aptos"/>
              </a:rPr>
              <a:t>Mastertextformat bearbeiten</a:t>
            </a:r>
            <a:endParaRPr b="0" lang="de-DE" sz="2400" spc="-1" strike="noStrike">
              <a:solidFill>
                <a:schemeClr val="dk1"/>
              </a:solidFill>
              <a:latin typeface="Aptos"/>
            </a:endParaRPr>
          </a:p>
        </p:txBody>
      </p:sp>
      <p:sp>
        <p:nvSpPr>
          <p:cNvPr id="42" name="PlaceHolder 5"/>
          <p:cNvSpPr>
            <a:spLocks noGrp="1"/>
          </p:cNvSpPr>
          <p:nvPr>
            <p:ph type="body"/>
          </p:nvPr>
        </p:nvSpPr>
        <p:spPr>
          <a:xfrm>
            <a:off x="6172200" y="2505240"/>
            <a:ext cx="5182920" cy="368424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de-DE" sz="2800" spc="-1" strike="noStrike">
                <a:solidFill>
                  <a:schemeClr val="dk1"/>
                </a:solidFill>
                <a:latin typeface="Aptos"/>
              </a:rPr>
              <a:t>Mastertextformat bearbeiten</a:t>
            </a:r>
            <a:endParaRPr b="0" lang="de-DE"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de-DE" sz="2400" spc="-1" strike="noStrike">
                <a:solidFill>
                  <a:schemeClr val="dk1"/>
                </a:solidFill>
                <a:latin typeface="Aptos"/>
              </a:rPr>
              <a:t>Zweite Ebene</a:t>
            </a:r>
            <a:endParaRPr b="0" lang="de-DE"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de-DE" sz="2000" spc="-1" strike="noStrike">
                <a:solidFill>
                  <a:schemeClr val="dk1"/>
                </a:solidFill>
                <a:latin typeface="Aptos"/>
              </a:rPr>
              <a:t>Dritte Ebene</a:t>
            </a:r>
            <a:endParaRPr b="0" lang="de-DE"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Vierte Ebene</a:t>
            </a:r>
            <a:endParaRPr b="0" lang="de-DE"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de-DE" sz="1800" spc="-1" strike="noStrike">
                <a:solidFill>
                  <a:schemeClr val="dk1"/>
                </a:solidFill>
                <a:latin typeface="Aptos"/>
              </a:rPr>
              <a:t>Fünfte Ebene</a:t>
            </a:r>
            <a:endParaRPr b="0" lang="de-DE" sz="1800" spc="-1" strike="noStrike">
              <a:solidFill>
                <a:schemeClr val="dk1"/>
              </a:solidFill>
              <a:latin typeface="Aptos"/>
            </a:endParaRPr>
          </a:p>
        </p:txBody>
      </p:sp>
      <p:sp>
        <p:nvSpPr>
          <p:cNvPr id="43" name="PlaceHolder 6"/>
          <p:cNvSpPr>
            <a:spLocks noGrp="1"/>
          </p:cNvSpPr>
          <p:nvPr>
            <p:ph type="dt" idx="19"/>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de-DE" sz="1200" spc="-1" strike="noStrike">
                <a:solidFill>
                  <a:schemeClr val="dk1">
                    <a:tint val="82000"/>
                  </a:schemeClr>
                </a:solidFill>
                <a:latin typeface="Aptos"/>
              </a:defRPr>
            </a:lvl1pPr>
          </a:lstStyle>
          <a:p>
            <a:pPr indent="0" defTabSz="914400">
              <a:lnSpc>
                <a:spcPct val="100000"/>
              </a:lnSpc>
              <a:buNone/>
            </a:pPr>
            <a:r>
              <a:rPr b="0" lang="de-DE" sz="1200" spc="-1" strike="noStrike">
                <a:solidFill>
                  <a:schemeClr val="dk1">
                    <a:tint val="82000"/>
                  </a:schemeClr>
                </a:solidFill>
                <a:latin typeface="Aptos"/>
              </a:rPr>
              <a:t>&lt;Datum/Uhrzeit&gt;</a:t>
            </a:r>
            <a:endParaRPr b="0" lang="de-DE" sz="1200" spc="-1" strike="noStrike">
              <a:solidFill>
                <a:srgbClr val="000000"/>
              </a:solidFill>
              <a:latin typeface="Times New Roman"/>
            </a:endParaRPr>
          </a:p>
        </p:txBody>
      </p:sp>
      <p:sp>
        <p:nvSpPr>
          <p:cNvPr id="44" name="PlaceHolder 7"/>
          <p:cNvSpPr>
            <a:spLocks noGrp="1"/>
          </p:cNvSpPr>
          <p:nvPr>
            <p:ph type="ftr" idx="20"/>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de-DE" sz="1400" spc="-1" strike="noStrike">
                <a:solidFill>
                  <a:srgbClr val="000000"/>
                </a:solidFill>
                <a:latin typeface="Times New Roman"/>
              </a:defRPr>
            </a:lvl1pPr>
          </a:lstStyle>
          <a:p>
            <a:pPr indent="0" algn="ctr">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45" name="PlaceHolder 8"/>
          <p:cNvSpPr>
            <a:spLocks noGrp="1"/>
          </p:cNvSpPr>
          <p:nvPr>
            <p:ph type="sldNum" idx="21"/>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de-DE" sz="1200" spc="-1" strike="noStrike">
                <a:solidFill>
                  <a:schemeClr val="dk1">
                    <a:tint val="82000"/>
                  </a:schemeClr>
                </a:solidFill>
                <a:latin typeface="Aptos"/>
              </a:defRPr>
            </a:lvl1pPr>
          </a:lstStyle>
          <a:p>
            <a:pPr indent="0" algn="r" defTabSz="914400">
              <a:lnSpc>
                <a:spcPct val="100000"/>
              </a:lnSpc>
              <a:buNone/>
            </a:pPr>
            <a:fld id="{88C54F64-A27E-4A85-BF7C-1E1063E71A64}" type="slidenum">
              <a:rPr b="0" lang="de-DE" sz="1200" spc="-1" strike="noStrike">
                <a:solidFill>
                  <a:schemeClr val="dk1">
                    <a:tint val="82000"/>
                  </a:schemeClr>
                </a:solidFill>
                <a:latin typeface="Aptos"/>
              </a:rPr>
              <a:t>&lt;Foliennummer&gt;</a:t>
            </a:fld>
            <a:endParaRPr b="0" lang="de-DE"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de-DE" sz="4400" spc="-1" strike="noStrike">
                <a:solidFill>
                  <a:schemeClr val="dk1"/>
                </a:solidFill>
                <a:latin typeface="Aptos Display"/>
              </a:rPr>
              <a:t>Mastertitelformat bearbeiten</a:t>
            </a:r>
            <a:endParaRPr b="0" lang="de-DE" sz="4400" spc="-1" strike="noStrike">
              <a:solidFill>
                <a:schemeClr val="dk1"/>
              </a:solidFill>
              <a:latin typeface="Aptos"/>
            </a:endParaRPr>
          </a:p>
        </p:txBody>
      </p:sp>
      <p:sp>
        <p:nvSpPr>
          <p:cNvPr id="47" name="PlaceHolder 2"/>
          <p:cNvSpPr>
            <a:spLocks noGrp="1"/>
          </p:cNvSpPr>
          <p:nvPr>
            <p:ph type="dt" idx="22"/>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de-DE" sz="1200" spc="-1" strike="noStrike">
                <a:solidFill>
                  <a:schemeClr val="dk1">
                    <a:tint val="82000"/>
                  </a:schemeClr>
                </a:solidFill>
                <a:latin typeface="Aptos"/>
              </a:defRPr>
            </a:lvl1pPr>
          </a:lstStyle>
          <a:p>
            <a:pPr indent="0" defTabSz="914400">
              <a:lnSpc>
                <a:spcPct val="100000"/>
              </a:lnSpc>
              <a:buNone/>
            </a:pPr>
            <a:r>
              <a:rPr b="0" lang="de-DE" sz="1200" spc="-1" strike="noStrike">
                <a:solidFill>
                  <a:schemeClr val="dk1">
                    <a:tint val="82000"/>
                  </a:schemeClr>
                </a:solidFill>
                <a:latin typeface="Aptos"/>
              </a:rPr>
              <a:t>&lt;Datum/Uhrzeit&gt;</a:t>
            </a:r>
            <a:endParaRPr b="0" lang="de-DE" sz="1200" spc="-1" strike="noStrike">
              <a:solidFill>
                <a:srgbClr val="000000"/>
              </a:solidFill>
              <a:latin typeface="Times New Roman"/>
            </a:endParaRPr>
          </a:p>
        </p:txBody>
      </p:sp>
      <p:sp>
        <p:nvSpPr>
          <p:cNvPr id="48" name="PlaceHolder 3"/>
          <p:cNvSpPr>
            <a:spLocks noGrp="1"/>
          </p:cNvSpPr>
          <p:nvPr>
            <p:ph type="ftr" idx="23"/>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de-DE" sz="1400" spc="-1" strike="noStrike">
                <a:solidFill>
                  <a:srgbClr val="000000"/>
                </a:solidFill>
                <a:latin typeface="Times New Roman"/>
              </a:defRPr>
            </a:lvl1pPr>
          </a:lstStyle>
          <a:p>
            <a:pPr indent="0" algn="ctr">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49" name="PlaceHolder 4"/>
          <p:cNvSpPr>
            <a:spLocks noGrp="1"/>
          </p:cNvSpPr>
          <p:nvPr>
            <p:ph type="sldNum" idx="24"/>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de-DE" sz="1200" spc="-1" strike="noStrike">
                <a:solidFill>
                  <a:schemeClr val="dk1">
                    <a:tint val="82000"/>
                  </a:schemeClr>
                </a:solidFill>
                <a:latin typeface="Aptos"/>
              </a:defRPr>
            </a:lvl1pPr>
          </a:lstStyle>
          <a:p>
            <a:pPr indent="0" algn="r" defTabSz="914400">
              <a:lnSpc>
                <a:spcPct val="100000"/>
              </a:lnSpc>
              <a:buNone/>
            </a:pPr>
            <a:fld id="{857AB078-7AAC-414D-94F2-D5159E082D5A}" type="slidenum">
              <a:rPr b="0" lang="de-DE" sz="1200" spc="-1" strike="noStrike">
                <a:solidFill>
                  <a:schemeClr val="dk1">
                    <a:tint val="82000"/>
                  </a:schemeClr>
                </a:solidFill>
                <a:latin typeface="Aptos"/>
              </a:rPr>
              <a:t>&lt;Foliennummer&gt;</a:t>
            </a:fld>
            <a:endParaRPr b="0" lang="de-DE"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1" name="PlaceHolder 1"/>
          <p:cNvSpPr>
            <a:spLocks noGrp="1"/>
          </p:cNvSpPr>
          <p:nvPr>
            <p:ph type="dt" idx="25"/>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de-DE" sz="1200" spc="-1" strike="noStrike">
                <a:solidFill>
                  <a:schemeClr val="dk1">
                    <a:tint val="82000"/>
                  </a:schemeClr>
                </a:solidFill>
                <a:latin typeface="Aptos"/>
              </a:defRPr>
            </a:lvl1pPr>
          </a:lstStyle>
          <a:p>
            <a:pPr indent="0" defTabSz="914400">
              <a:lnSpc>
                <a:spcPct val="100000"/>
              </a:lnSpc>
              <a:buNone/>
            </a:pPr>
            <a:r>
              <a:rPr b="0" lang="de-DE" sz="1200" spc="-1" strike="noStrike">
                <a:solidFill>
                  <a:schemeClr val="dk1">
                    <a:tint val="82000"/>
                  </a:schemeClr>
                </a:solidFill>
                <a:latin typeface="Aptos"/>
              </a:rPr>
              <a:t>&lt;Datum/Uhrzeit&gt;</a:t>
            </a:r>
            <a:endParaRPr b="0" lang="de-DE" sz="1200" spc="-1" strike="noStrike">
              <a:solidFill>
                <a:srgbClr val="000000"/>
              </a:solidFill>
              <a:latin typeface="Times New Roman"/>
            </a:endParaRPr>
          </a:p>
        </p:txBody>
      </p:sp>
      <p:sp>
        <p:nvSpPr>
          <p:cNvPr id="52" name="PlaceHolder 2"/>
          <p:cNvSpPr>
            <a:spLocks noGrp="1"/>
          </p:cNvSpPr>
          <p:nvPr>
            <p:ph type="ftr" idx="26"/>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de-DE" sz="1400" spc="-1" strike="noStrike">
                <a:solidFill>
                  <a:srgbClr val="000000"/>
                </a:solidFill>
                <a:latin typeface="Times New Roman"/>
              </a:defRPr>
            </a:lvl1pPr>
          </a:lstStyle>
          <a:p>
            <a:pPr indent="0" algn="ctr">
              <a:buNone/>
            </a:pPr>
            <a:r>
              <a:rPr b="0" lang="de-DE" sz="1400" spc="-1" strike="noStrike">
                <a:solidFill>
                  <a:srgbClr val="000000"/>
                </a:solidFill>
                <a:latin typeface="Times New Roman"/>
              </a:rPr>
              <a:t>&lt;Fußzeile&gt;</a:t>
            </a:r>
            <a:endParaRPr b="0" lang="de-DE" sz="1400" spc="-1" strike="noStrike">
              <a:solidFill>
                <a:srgbClr val="000000"/>
              </a:solidFill>
              <a:latin typeface="Times New Roman"/>
            </a:endParaRPr>
          </a:p>
        </p:txBody>
      </p:sp>
      <p:sp>
        <p:nvSpPr>
          <p:cNvPr id="53" name="PlaceHolder 3"/>
          <p:cNvSpPr>
            <a:spLocks noGrp="1"/>
          </p:cNvSpPr>
          <p:nvPr>
            <p:ph type="sldNum" idx="27"/>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de-DE" sz="1200" spc="-1" strike="noStrike">
                <a:solidFill>
                  <a:schemeClr val="dk1">
                    <a:tint val="82000"/>
                  </a:schemeClr>
                </a:solidFill>
                <a:latin typeface="Aptos"/>
              </a:defRPr>
            </a:lvl1pPr>
          </a:lstStyle>
          <a:p>
            <a:pPr indent="0" algn="r" defTabSz="914400">
              <a:lnSpc>
                <a:spcPct val="100000"/>
              </a:lnSpc>
              <a:buNone/>
            </a:pPr>
            <a:fld id="{2194BFA5-C8D7-4F45-8784-2EB8F8CFBCDD}" type="slidenum">
              <a:rPr b="0" lang="de-DE" sz="1200" spc="-1" strike="noStrike">
                <a:solidFill>
                  <a:schemeClr val="dk1">
                    <a:tint val="82000"/>
                  </a:schemeClr>
                </a:solidFill>
                <a:latin typeface="Aptos"/>
              </a:rPr>
              <a:t>&lt;Foliennummer&gt;</a:t>
            </a:fld>
            <a:endParaRPr b="0" lang="de-DE"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2" name="PlaceHolder 1"/>
          <p:cNvSpPr>
            <a:spLocks noGrp="1"/>
          </p:cNvSpPr>
          <p:nvPr>
            <p:ph type="title"/>
          </p:nvPr>
        </p:nvSpPr>
        <p:spPr>
          <a:xfrm>
            <a:off x="529200" y="931320"/>
            <a:ext cx="10795680" cy="2387160"/>
          </a:xfrm>
          <a:prstGeom prst="rect">
            <a:avLst/>
          </a:prstGeom>
          <a:noFill/>
          <a:ln w="0">
            <a:noFill/>
          </a:ln>
        </p:spPr>
        <p:txBody>
          <a:bodyPr lIns="91440" rIns="91440" tIns="45720" bIns="45720" anchor="b">
            <a:normAutofit fontScale="31161"/>
          </a:bodyPr>
          <a:p>
            <a:pPr indent="0" algn="ctr" defTabSz="914400">
              <a:lnSpc>
                <a:spcPct val="150000"/>
              </a:lnSpc>
              <a:buNone/>
            </a:pPr>
            <a:br>
              <a:rPr sz="3600"/>
            </a:br>
            <a:br>
              <a:rPr sz="3600"/>
            </a:br>
            <a:br>
              <a:rPr sz="3600"/>
            </a:br>
            <a:br>
              <a:rPr sz="3600"/>
            </a:br>
            <a:br>
              <a:rPr sz="3600"/>
            </a:br>
            <a:r>
              <a:rPr b="0" i="1" lang="de-DE" sz="3600" spc="-1" strike="noStrike">
                <a:solidFill>
                  <a:schemeClr val="dk1"/>
                </a:solidFill>
                <a:latin typeface="Aptos Display"/>
              </a:rPr>
              <a:t>Der Koalitionsvertrag 2025 zwischen CDU/CSU und SPD</a:t>
            </a:r>
            <a:br>
              <a:rPr sz="3600"/>
            </a:br>
            <a:r>
              <a:rPr b="0" i="1" lang="de-DE" sz="3600" spc="-1" strike="noStrike">
                <a:solidFill>
                  <a:schemeClr val="dk1"/>
                </a:solidFill>
                <a:latin typeface="Aptos Display"/>
              </a:rPr>
              <a:t>Teil Krankenhäuser:</a:t>
            </a:r>
            <a:br>
              <a:rPr sz="6000"/>
            </a:br>
            <a:r>
              <a:rPr b="0" lang="de-DE" sz="6000" spc="-1" strike="noStrike">
                <a:solidFill>
                  <a:schemeClr val="dk1"/>
                </a:solidFill>
                <a:latin typeface="Aptos Display"/>
              </a:rPr>
              <a:t>Im Wesentlichen weiter wie bisher</a:t>
            </a:r>
            <a:endParaRPr b="0" lang="de-DE" sz="6000" spc="-1" strike="noStrike">
              <a:solidFill>
                <a:schemeClr val="dk1"/>
              </a:solidFill>
              <a:latin typeface="Aptos"/>
            </a:endParaRPr>
          </a:p>
        </p:txBody>
      </p:sp>
      <p:sp>
        <p:nvSpPr>
          <p:cNvPr id="73" name="PlaceHolder 2"/>
          <p:cNvSpPr>
            <a:spLocks noGrp="1"/>
          </p:cNvSpPr>
          <p:nvPr>
            <p:ph type="subTitle"/>
          </p:nvPr>
        </p:nvSpPr>
        <p:spPr>
          <a:xfrm>
            <a:off x="718560" y="5361480"/>
            <a:ext cx="9884520" cy="1932840"/>
          </a:xfrm>
          <a:prstGeom prst="rect">
            <a:avLst/>
          </a:prstGeom>
          <a:noFill/>
          <a:ln w="0">
            <a:noFill/>
          </a:ln>
        </p:spPr>
        <p:txBody>
          <a:bodyPr lIns="91440" rIns="91440" tIns="45720" bIns="45720" anchor="t">
            <a:normAutofit/>
          </a:bodyPr>
          <a:p>
            <a:pPr indent="0" algn="ctr" defTabSz="914400">
              <a:lnSpc>
                <a:spcPct val="90000"/>
              </a:lnSpc>
              <a:spcBef>
                <a:spcPts val="1001"/>
              </a:spcBef>
              <a:buNone/>
              <a:tabLst>
                <a:tab algn="l" pos="0"/>
              </a:tabLst>
            </a:pPr>
            <a:r>
              <a:rPr b="0" lang="de-DE" sz="2400" spc="-1" strike="noStrike">
                <a:solidFill>
                  <a:schemeClr val="dk1"/>
                </a:solidFill>
                <a:latin typeface="Aptos"/>
              </a:rPr>
              <a:t>……</a:t>
            </a:r>
            <a:endParaRPr b="0" lang="de-DE" sz="2400" spc="-1" strike="noStrike">
              <a:solidFill>
                <a:srgbClr val="000000"/>
              </a:solidFill>
              <a:latin typeface="Arial"/>
            </a:endParaRPr>
          </a:p>
        </p:txBody>
      </p:sp>
      <p:pic>
        <p:nvPicPr>
          <p:cNvPr id="74" name="Grafik 3" descr=""/>
          <p:cNvPicPr/>
          <p:nvPr/>
        </p:nvPicPr>
        <p:blipFill>
          <a:blip r:embed="rId1"/>
          <a:stretch/>
        </p:blipFill>
        <p:spPr>
          <a:xfrm>
            <a:off x="3960000" y="3429000"/>
            <a:ext cx="3551760" cy="155664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388080" y="63360"/>
            <a:ext cx="11550240" cy="1325160"/>
          </a:xfrm>
          <a:prstGeom prst="rect">
            <a:avLst/>
          </a:prstGeom>
          <a:noFill/>
          <a:ln w="0">
            <a:noFill/>
          </a:ln>
        </p:spPr>
        <p:txBody>
          <a:bodyPr lIns="91440" rIns="91440" tIns="45720" bIns="45720" anchor="ctr">
            <a:normAutofit/>
          </a:bodyPr>
          <a:p>
            <a:pPr indent="0" defTabSz="914400">
              <a:lnSpc>
                <a:spcPct val="90000"/>
              </a:lnSpc>
              <a:buNone/>
            </a:pPr>
            <a:r>
              <a:rPr b="0" lang="de-DE" sz="4000" spc="-1" strike="noStrike" u="sng">
                <a:solidFill>
                  <a:srgbClr val="000000"/>
                </a:solidFill>
                <a:uFillTx/>
                <a:latin typeface="Aptos"/>
                <a:ea typeface="Times New Roman"/>
              </a:rPr>
              <a:t>Weitere krankenhausspezifische Regelungen</a:t>
            </a:r>
            <a:endParaRPr b="0" lang="de-DE" sz="4000" spc="-1" strike="noStrike">
              <a:solidFill>
                <a:schemeClr val="dk1"/>
              </a:solidFill>
              <a:latin typeface="Aptos"/>
            </a:endParaRPr>
          </a:p>
        </p:txBody>
      </p:sp>
      <p:sp>
        <p:nvSpPr>
          <p:cNvPr id="91" name="PlaceHolder 2"/>
          <p:cNvSpPr>
            <a:spLocks noGrp="1"/>
          </p:cNvSpPr>
          <p:nvPr>
            <p:ph/>
          </p:nvPr>
        </p:nvSpPr>
        <p:spPr>
          <a:xfrm>
            <a:off x="759240" y="1337040"/>
            <a:ext cx="10594440" cy="5089320"/>
          </a:xfrm>
          <a:prstGeom prst="rect">
            <a:avLst/>
          </a:prstGeom>
          <a:noFill/>
          <a:ln w="0">
            <a:noFill/>
          </a:ln>
        </p:spPr>
        <p:txBody>
          <a:bodyPr lIns="91440" rIns="91440" tIns="45720" bIns="45720" anchor="t">
            <a:normAutofit fontScale="81053" lnSpcReduction="10000"/>
          </a:bodyPr>
          <a:p>
            <a:pPr marL="343080" indent="-343080" defTabSz="914400">
              <a:lnSpc>
                <a:spcPct val="115000"/>
              </a:lnSpc>
              <a:spcBef>
                <a:spcPts val="601"/>
              </a:spcBef>
              <a:spcAft>
                <a:spcPts val="601"/>
              </a:spcAft>
              <a:buClr>
                <a:srgbClr val="000000"/>
              </a:buClr>
              <a:buFont typeface="Symbol" charset="2"/>
              <a:buChar char=""/>
            </a:pPr>
            <a:r>
              <a:rPr b="0" lang="de-DE" sz="3200" spc="-1" strike="noStrike">
                <a:solidFill>
                  <a:srgbClr val="000000"/>
                </a:solidFill>
                <a:latin typeface="Aptos"/>
                <a:ea typeface="Times New Roman"/>
              </a:rPr>
              <a:t>Die Definition der Fachkrankenhäuser soll überarbeitet werden, damit mehr dieser Häuser erhalten bleiben.</a:t>
            </a:r>
            <a:endParaRPr b="0" lang="de-DE" sz="3200" spc="-1" strike="noStrike">
              <a:solidFill>
                <a:schemeClr val="dk1"/>
              </a:solidFill>
              <a:latin typeface="Aptos"/>
            </a:endParaRPr>
          </a:p>
          <a:p>
            <a:pPr marL="343080" indent="-343080" defTabSz="914400">
              <a:lnSpc>
                <a:spcPct val="115000"/>
              </a:lnSpc>
              <a:spcBef>
                <a:spcPts val="601"/>
              </a:spcBef>
              <a:spcAft>
                <a:spcPts val="601"/>
              </a:spcAft>
              <a:buClr>
                <a:srgbClr val="000000"/>
              </a:buClr>
              <a:buFont typeface="Symbol" charset="2"/>
              <a:buChar char=""/>
            </a:pPr>
            <a:r>
              <a:rPr b="0" lang="de-DE" sz="3200" spc="-1" strike="noStrike">
                <a:solidFill>
                  <a:srgbClr val="000000"/>
                </a:solidFill>
                <a:latin typeface="Aptos"/>
                <a:ea typeface="Times New Roman"/>
              </a:rPr>
              <a:t>Das Belegarztsystem in den Krankenhäusern soll gestärkt werden.</a:t>
            </a:r>
            <a:endParaRPr b="0" lang="de-DE" sz="3200" spc="-1" strike="noStrike">
              <a:solidFill>
                <a:schemeClr val="dk1"/>
              </a:solidFill>
              <a:latin typeface="Aptos"/>
            </a:endParaRPr>
          </a:p>
          <a:p>
            <a:pPr marL="343080" indent="-343080" defTabSz="914400">
              <a:lnSpc>
                <a:spcPct val="115000"/>
              </a:lnSpc>
              <a:spcBef>
                <a:spcPts val="601"/>
              </a:spcBef>
              <a:spcAft>
                <a:spcPts val="601"/>
              </a:spcAft>
              <a:buClr>
                <a:srgbClr val="000000"/>
              </a:buClr>
              <a:buFont typeface="Symbol" charset="2"/>
              <a:buChar char=""/>
            </a:pPr>
            <a:r>
              <a:rPr b="0" lang="de-DE" sz="3200" spc="-1" strike="noStrike">
                <a:solidFill>
                  <a:srgbClr val="000000"/>
                </a:solidFill>
                <a:latin typeface="Aptos"/>
                <a:ea typeface="Times New Roman"/>
              </a:rPr>
              <a:t>Die Öffnung der Krankenhäuser für die ambulante fachärztliche Versorgung soll es nur in den Fällen geben, in denen die Kassenärztlichen Vereinigungen (KV) den Patienten keine Termine in einem noch zu definierenden Zeitkorridor anbieten können. </a:t>
            </a:r>
            <a:endParaRPr b="0" lang="de-DE" sz="3200" spc="-1" strike="noStrike">
              <a:solidFill>
                <a:schemeClr val="dk1"/>
              </a:solidFill>
              <a:latin typeface="Aptos"/>
            </a:endParaRPr>
          </a:p>
          <a:p>
            <a:pPr marL="343080" indent="-343080" defTabSz="914400">
              <a:lnSpc>
                <a:spcPct val="115000"/>
              </a:lnSpc>
              <a:spcBef>
                <a:spcPts val="601"/>
              </a:spcBef>
              <a:spcAft>
                <a:spcPts val="601"/>
              </a:spcAft>
              <a:buClr>
                <a:srgbClr val="000000"/>
              </a:buClr>
              <a:buFont typeface="Symbol" charset="2"/>
              <a:buChar char=""/>
            </a:pPr>
            <a:r>
              <a:rPr b="0" lang="de-DE" sz="3200" spc="-1" strike="noStrike">
                <a:solidFill>
                  <a:srgbClr val="000000"/>
                </a:solidFill>
                <a:latin typeface="Aptos"/>
                <a:ea typeface="Times New Roman"/>
              </a:rPr>
              <a:t>Die Bürokratie und die Abrechnungsprüfungen sollen reduziert werden</a:t>
            </a:r>
            <a:r>
              <a:rPr b="0" lang="de-DE" sz="1800" spc="-1" strike="noStrike">
                <a:solidFill>
                  <a:srgbClr val="000000"/>
                </a:solidFill>
                <a:latin typeface="Aptos"/>
                <a:ea typeface="Times New Roman"/>
              </a:rPr>
              <a:t>.</a:t>
            </a:r>
            <a:endParaRPr b="0" lang="de-DE" sz="18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412920" y="-82800"/>
            <a:ext cx="11618640" cy="1314720"/>
          </a:xfrm>
          <a:prstGeom prst="rect">
            <a:avLst/>
          </a:prstGeom>
          <a:noFill/>
          <a:ln w="0">
            <a:noFill/>
          </a:ln>
        </p:spPr>
        <p:txBody>
          <a:bodyPr lIns="91440" rIns="91440" tIns="45720" bIns="45720" anchor="ctr">
            <a:normAutofit/>
          </a:bodyPr>
          <a:p>
            <a:pPr indent="0" defTabSz="914400">
              <a:lnSpc>
                <a:spcPct val="90000"/>
              </a:lnSpc>
              <a:buNone/>
            </a:pPr>
            <a:r>
              <a:rPr b="0" lang="de-DE" sz="4400" spc="-1" strike="noStrike" u="sng">
                <a:solidFill>
                  <a:srgbClr val="ff0000"/>
                </a:solidFill>
                <a:uFillTx/>
                <a:latin typeface="Aptos Display"/>
              </a:rPr>
              <a:t>Bewertung:</a:t>
            </a:r>
            <a:endParaRPr b="0" lang="de-DE" sz="4400" spc="-1" strike="noStrike">
              <a:solidFill>
                <a:schemeClr val="dk1"/>
              </a:solidFill>
              <a:latin typeface="Aptos"/>
            </a:endParaRPr>
          </a:p>
        </p:txBody>
      </p:sp>
      <p:sp>
        <p:nvSpPr>
          <p:cNvPr id="93" name="PlaceHolder 2"/>
          <p:cNvSpPr>
            <a:spLocks noGrp="1"/>
          </p:cNvSpPr>
          <p:nvPr>
            <p:ph/>
          </p:nvPr>
        </p:nvSpPr>
        <p:spPr>
          <a:xfrm>
            <a:off x="412920" y="1082520"/>
            <a:ext cx="11086560" cy="5653080"/>
          </a:xfrm>
          <a:prstGeom prst="rect">
            <a:avLst/>
          </a:prstGeom>
          <a:noFill/>
          <a:ln w="0">
            <a:noFill/>
          </a:ln>
        </p:spPr>
        <p:txBody>
          <a:bodyPr lIns="91440" rIns="91440" tIns="45720" bIns="45720" anchor="t">
            <a:normAutofit fontScale="93550" lnSpcReduction="10000"/>
          </a:bodyPr>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Fachkrankenhäuser, die zumeist ja durch Private betrieben werden, werden gestärkt. Unter Versorgungsgesichtspunkten richtig wäre eine Eingliederung solcher Häuser in Allgemeinkrankenhäuser</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 </a:t>
            </a:r>
            <a:r>
              <a:rPr b="1" i="1" lang="de-DE" sz="2400" spc="-1" strike="noStrike">
                <a:solidFill>
                  <a:srgbClr val="ff0000"/>
                </a:solidFill>
                <a:latin typeface="Aptos"/>
              </a:rPr>
              <a:t>Auch die Stärkung des Belegarztwesens ist keine Verbesserung für die Krankenhäuser und die Patienten, sondern Klientelpolitik. Statt die Krankenhäuser vollständig für die ambulante Versorgung zu öffnen, wird versucht den Niedergelassenen einen Weg in die Stationäre Versorgung zu bahnen.</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Genauso verhält es sich mit der Beschränkung der Öffnung der Krankenhäuser für die ambulante Versorgung nur auf Ausnahmefälle (keine Terminvergabe möglich).</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Gerade angesichts der zunehmenden Unfähigkeit der Kassenärztlichen Vereinigungen die ambulante Versorgung (insbesondere in ländlichen Gebieten) zu gewährleisten, wären hier dringend große Veränderungen (Abschaffung der doppelten Facharztschiene, vollständige Öffnung der Krankenhäuser für die ambulante Versorgung und die Notfallversorgung, Entzug des Sicherstellungsauftrags für die KV und einheitliche Planung der ambulanten und stationären Versorgung durch die Länder bzw. die Versorgungsregionen) notwendig. </a:t>
            </a:r>
            <a:endParaRPr b="0" lang="de-DE" sz="24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389520" y="674280"/>
            <a:ext cx="11412360" cy="1325160"/>
          </a:xfrm>
          <a:prstGeom prst="rect">
            <a:avLst/>
          </a:prstGeom>
          <a:noFill/>
          <a:ln w="0">
            <a:noFill/>
          </a:ln>
        </p:spPr>
        <p:txBody>
          <a:bodyPr lIns="91440" rIns="91440" tIns="45720" bIns="45720" anchor="ctr">
            <a:normAutofit fontScale="57280"/>
          </a:bodyPr>
          <a:p>
            <a:pPr indent="0" defTabSz="914400">
              <a:lnSpc>
                <a:spcPct val="90000"/>
              </a:lnSpc>
              <a:buNone/>
            </a:pPr>
            <a:r>
              <a:rPr b="0" lang="de-DE" sz="4900" spc="-1" strike="noStrike" u="sng">
                <a:solidFill>
                  <a:srgbClr val="000000"/>
                </a:solidFill>
                <a:uFillTx/>
                <a:latin typeface="Aptos"/>
                <a:ea typeface="Times New Roman"/>
              </a:rPr>
              <a:t>Weitere Regelungen zu Versorgungsfragen</a:t>
            </a:r>
            <a:br>
              <a:rPr sz="1800"/>
            </a:br>
            <a:br>
              <a:rPr sz="1800"/>
            </a:br>
            <a:br>
              <a:rPr sz="4400"/>
            </a:br>
            <a:endParaRPr b="0" lang="de-DE" sz="4900" spc="-1" strike="noStrike">
              <a:solidFill>
                <a:schemeClr val="dk1"/>
              </a:solidFill>
              <a:latin typeface="Aptos"/>
            </a:endParaRPr>
          </a:p>
        </p:txBody>
      </p:sp>
      <p:sp>
        <p:nvSpPr>
          <p:cNvPr id="95" name="PlaceHolder 2"/>
          <p:cNvSpPr>
            <a:spLocks noGrp="1"/>
          </p:cNvSpPr>
          <p:nvPr>
            <p:ph/>
          </p:nvPr>
        </p:nvSpPr>
        <p:spPr>
          <a:xfrm>
            <a:off x="759240" y="1337040"/>
            <a:ext cx="10594440" cy="5089320"/>
          </a:xfrm>
          <a:prstGeom prst="rect">
            <a:avLst/>
          </a:prstGeom>
          <a:noFill/>
          <a:ln w="0">
            <a:noFill/>
          </a:ln>
        </p:spPr>
        <p:txBody>
          <a:bodyPr lIns="91440" rIns="91440" tIns="45720" bIns="45720" anchor="t">
            <a:normAutofit/>
          </a:bodyPr>
          <a:p>
            <a:pPr marL="343080" indent="-343080" defTabSz="914400">
              <a:lnSpc>
                <a:spcPct val="115000"/>
              </a:lnSpc>
              <a:spcBef>
                <a:spcPts val="601"/>
              </a:spcBef>
              <a:spcAft>
                <a:spcPts val="601"/>
              </a:spcAft>
              <a:buClr>
                <a:srgbClr val="000000"/>
              </a:buClr>
              <a:buFont typeface="Symbol" charset="2"/>
              <a:buChar char=""/>
            </a:pPr>
            <a:r>
              <a:rPr b="0" lang="de-DE" sz="3200" spc="-1" strike="noStrike">
                <a:solidFill>
                  <a:srgbClr val="000000"/>
                </a:solidFill>
                <a:latin typeface="Aptos"/>
                <a:ea typeface="Times New Roman"/>
              </a:rPr>
              <a:t>Die Grundversorgung in Gynäkologie und Geburtshilfe soll gesichert werden.</a:t>
            </a:r>
            <a:endParaRPr b="0" lang="de-DE" sz="3200" spc="-1" strike="noStrike">
              <a:solidFill>
                <a:schemeClr val="dk1"/>
              </a:solidFill>
              <a:latin typeface="Aptos"/>
            </a:endParaRPr>
          </a:p>
          <a:p>
            <a:pPr marL="343080" indent="-343080" defTabSz="914400">
              <a:lnSpc>
                <a:spcPct val="115000"/>
              </a:lnSpc>
              <a:spcBef>
                <a:spcPts val="601"/>
              </a:spcBef>
              <a:spcAft>
                <a:spcPts val="601"/>
              </a:spcAft>
              <a:buClr>
                <a:srgbClr val="000000"/>
              </a:buClr>
              <a:buFont typeface="Symbol" charset="2"/>
              <a:buChar char=""/>
            </a:pPr>
            <a:r>
              <a:rPr b="0" lang="de-DE" sz="3200" spc="-1" strike="noStrike">
                <a:solidFill>
                  <a:srgbClr val="000000"/>
                </a:solidFill>
                <a:latin typeface="Aptos"/>
                <a:ea typeface="Times New Roman"/>
              </a:rPr>
              <a:t>Es soll neue Gesetze zur Notfall- und Rettungsdienstreform geben.</a:t>
            </a:r>
            <a:endParaRPr b="0" lang="de-DE" sz="3200" spc="-1" strike="noStrike">
              <a:solidFill>
                <a:schemeClr val="dk1"/>
              </a:solidFill>
              <a:latin typeface="Aptos"/>
            </a:endParaRPr>
          </a:p>
          <a:p>
            <a:pPr marL="343080" indent="-343080" defTabSz="914400">
              <a:lnSpc>
                <a:spcPct val="115000"/>
              </a:lnSpc>
              <a:spcBef>
                <a:spcPts val="601"/>
              </a:spcBef>
              <a:spcAft>
                <a:spcPts val="601"/>
              </a:spcAft>
              <a:buClr>
                <a:srgbClr val="000000"/>
              </a:buClr>
              <a:buFont typeface="Symbol" charset="2"/>
              <a:buChar char=""/>
            </a:pPr>
            <a:r>
              <a:rPr b="0" lang="de-DE" sz="3200" spc="-1" strike="noStrike">
                <a:solidFill>
                  <a:srgbClr val="000000"/>
                </a:solidFill>
                <a:latin typeface="Aptos"/>
                <a:ea typeface="Times New Roman"/>
              </a:rPr>
              <a:t>Es sollen gesetzliche Rahmenbedingungen für den Gesundheitssektor (auch für die Krankenhäuser) im Verteidigungs- und Bündnisfall geschaffen werden.</a:t>
            </a:r>
            <a:endParaRPr b="0" lang="de-DE" sz="32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412920" y="-82800"/>
            <a:ext cx="11618640" cy="1314720"/>
          </a:xfrm>
          <a:prstGeom prst="rect">
            <a:avLst/>
          </a:prstGeom>
          <a:noFill/>
          <a:ln w="0">
            <a:noFill/>
          </a:ln>
        </p:spPr>
        <p:txBody>
          <a:bodyPr lIns="91440" rIns="91440" tIns="45720" bIns="45720" anchor="ctr">
            <a:normAutofit/>
          </a:bodyPr>
          <a:p>
            <a:pPr indent="0" defTabSz="914400">
              <a:lnSpc>
                <a:spcPct val="90000"/>
              </a:lnSpc>
              <a:buNone/>
            </a:pPr>
            <a:r>
              <a:rPr b="0" lang="de-DE" sz="4400" spc="-1" strike="noStrike" u="sng">
                <a:solidFill>
                  <a:srgbClr val="ff0000"/>
                </a:solidFill>
                <a:uFillTx/>
                <a:latin typeface="Aptos Display"/>
              </a:rPr>
              <a:t>Bewertung:</a:t>
            </a:r>
            <a:endParaRPr b="0" lang="de-DE" sz="4400" spc="-1" strike="noStrike">
              <a:solidFill>
                <a:schemeClr val="dk1"/>
              </a:solidFill>
              <a:latin typeface="Aptos"/>
            </a:endParaRPr>
          </a:p>
        </p:txBody>
      </p:sp>
      <p:sp>
        <p:nvSpPr>
          <p:cNvPr id="97" name="PlaceHolder 2"/>
          <p:cNvSpPr>
            <a:spLocks noGrp="1"/>
          </p:cNvSpPr>
          <p:nvPr>
            <p:ph/>
          </p:nvPr>
        </p:nvSpPr>
        <p:spPr>
          <a:xfrm>
            <a:off x="412920" y="1082520"/>
            <a:ext cx="11086560" cy="5653080"/>
          </a:xfrm>
          <a:prstGeom prst="rect">
            <a:avLst/>
          </a:prstGeom>
          <a:noFill/>
          <a:ln w="0">
            <a:noFill/>
          </a:ln>
        </p:spPr>
        <p:txBody>
          <a:bodyPr lIns="91440" rIns="91440" tIns="45720" bIns="45720" anchor="t">
            <a:normAutofit/>
          </a:bodyPr>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Hier stellt sich zunächst die Frage: Warum nur in der Gynäkologie und Geburtshilfe?</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Eigentlich muss doch ganz allgemein die Versorgung gewährleistet werden.</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Nicht thematisiert wird, dass die Probleme insbesondere in der Geburtshilfe durch die Unterfinanzierung und die DRGs ausgelöst sind und auch nur über eine Änderung der Finanzierung (Selbstkostendeckung) gelöst werden können.</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Wie die Sicherung erfolgen soll, wird dementsprechend auch nicht ausgeführt.</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Eine Änderung der Notfallversorgung ist dringend notwendig, allerdings nicht so, wie es die Kommission in ihren Empfehlungen und Lauterbach in seinem Gesetzentwurf vorgesehen hat.  </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Die Militarisierung des Gesundheitswesens steht ebenfalls auf der Agenda. Wehret den Anfängen.</a:t>
            </a:r>
            <a:endParaRPr b="0" lang="de-DE" sz="24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5" name="PlaceHolder 1"/>
          <p:cNvSpPr>
            <a:spLocks noGrp="1"/>
          </p:cNvSpPr>
          <p:nvPr>
            <p:ph type="title"/>
          </p:nvPr>
        </p:nvSpPr>
        <p:spPr>
          <a:xfrm>
            <a:off x="712800" y="2570040"/>
            <a:ext cx="10515240" cy="1325160"/>
          </a:xfrm>
          <a:prstGeom prst="rect">
            <a:avLst/>
          </a:prstGeom>
          <a:noFill/>
          <a:ln w="0">
            <a:noFill/>
          </a:ln>
        </p:spPr>
        <p:txBody>
          <a:bodyPr lIns="91440" rIns="91440" tIns="45720" bIns="45720" anchor="ctr">
            <a:normAutofit fontScale="93422"/>
          </a:bodyPr>
          <a:p>
            <a:pPr indent="0" algn="ctr">
              <a:lnSpc>
                <a:spcPct val="100000"/>
              </a:lnSpc>
              <a:buNone/>
            </a:pPr>
            <a:r>
              <a:rPr b="0" lang="de-DE" sz="4400" spc="-1" strike="noStrike" u="sng">
                <a:solidFill>
                  <a:srgbClr val="000000"/>
                </a:solidFill>
                <a:uFillTx/>
                <a:latin typeface="Aptos"/>
              </a:rPr>
              <a:t>Festlegungen im neuen Koalitionsvertrag</a:t>
            </a:r>
            <a:br>
              <a:rPr sz="4400"/>
            </a:br>
            <a:r>
              <a:rPr b="0" lang="de-DE" sz="4400" spc="-1" strike="noStrike" u="sng">
                <a:solidFill>
                  <a:srgbClr val="000000"/>
                </a:solidFill>
                <a:uFillTx/>
                <a:latin typeface="Aptos"/>
              </a:rPr>
              <a:t>zum Krankenhausbereich</a:t>
            </a:r>
            <a:endParaRPr b="0" lang="de-DE" sz="44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title"/>
          </p:nvPr>
        </p:nvSpPr>
        <p:spPr>
          <a:xfrm>
            <a:off x="379440" y="365040"/>
            <a:ext cx="11412360" cy="1325160"/>
          </a:xfrm>
          <a:prstGeom prst="rect">
            <a:avLst/>
          </a:prstGeom>
          <a:noFill/>
          <a:ln w="0">
            <a:noFill/>
          </a:ln>
        </p:spPr>
        <p:txBody>
          <a:bodyPr lIns="91440" rIns="91440" tIns="45720" bIns="45720" anchor="ctr">
            <a:normAutofit fontScale="80920" lnSpcReduction="20000"/>
          </a:bodyPr>
          <a:p>
            <a:pPr indent="0" defTabSz="914400">
              <a:lnSpc>
                <a:spcPct val="90000"/>
              </a:lnSpc>
              <a:buNone/>
            </a:pPr>
            <a:r>
              <a:rPr b="0" lang="de-DE" sz="4000" spc="-1" strike="noStrike" u="sng">
                <a:solidFill>
                  <a:schemeClr val="dk1"/>
                </a:solidFill>
                <a:uFillTx/>
                <a:latin typeface="Aptos Display"/>
              </a:rPr>
              <a:t>Änderungen bei Leistungsgruppen und Vorhaltevergütung</a:t>
            </a:r>
            <a:br>
              <a:rPr sz="4400"/>
            </a:br>
            <a:endParaRPr b="0" lang="de-DE" sz="4000" spc="-1" strike="noStrike">
              <a:solidFill>
                <a:schemeClr val="dk1"/>
              </a:solidFill>
              <a:latin typeface="Aptos"/>
            </a:endParaRPr>
          </a:p>
        </p:txBody>
      </p:sp>
      <p:sp>
        <p:nvSpPr>
          <p:cNvPr id="77" name="PlaceHolder 2"/>
          <p:cNvSpPr>
            <a:spLocks noGrp="1"/>
          </p:cNvSpPr>
          <p:nvPr>
            <p:ph/>
          </p:nvPr>
        </p:nvSpPr>
        <p:spPr>
          <a:xfrm>
            <a:off x="759240" y="1337040"/>
            <a:ext cx="10594440" cy="5089320"/>
          </a:xfrm>
          <a:prstGeom prst="rect">
            <a:avLst/>
          </a:prstGeom>
          <a:noFill/>
          <a:ln w="0">
            <a:noFill/>
          </a:ln>
        </p:spPr>
        <p:txBody>
          <a:bodyPr lIns="91440" rIns="91440" tIns="45720" bIns="45720" anchor="t">
            <a:normAutofit fontScale="87480" lnSpcReduction="10000"/>
          </a:bodyPr>
          <a:p>
            <a:pPr marL="230400" indent="-230400" defTabSz="914400">
              <a:lnSpc>
                <a:spcPct val="115000"/>
              </a:lnSpc>
              <a:spcBef>
                <a:spcPts val="601"/>
              </a:spcBef>
              <a:spcAft>
                <a:spcPts val="601"/>
              </a:spcAft>
              <a:buNone/>
              <a:tabLst>
                <a:tab algn="l" pos="0"/>
              </a:tabLst>
            </a:pPr>
            <a:r>
              <a:rPr b="0" lang="de-DE" sz="2400" spc="-1" strike="noStrike">
                <a:solidFill>
                  <a:srgbClr val="000000"/>
                </a:solidFill>
                <a:latin typeface="Aptos"/>
                <a:ea typeface="Times New Roman"/>
              </a:rPr>
              <a:t>•</a:t>
            </a:r>
            <a:r>
              <a:rPr b="0" lang="de-DE" sz="2400" spc="-1" strike="noStrike">
                <a:solidFill>
                  <a:srgbClr val="000000"/>
                </a:solidFill>
                <a:latin typeface="Aptos"/>
                <a:ea typeface="Times New Roman"/>
              </a:rPr>
              <a:t>	</a:t>
            </a:r>
            <a:r>
              <a:rPr b="0" lang="de-DE" sz="2400" spc="-1" strike="noStrike">
                <a:solidFill>
                  <a:srgbClr val="000000"/>
                </a:solidFill>
                <a:latin typeface="Aptos"/>
                <a:ea typeface="Times New Roman"/>
              </a:rPr>
              <a:t>Das KHVVG bleibt die Grundlage der Krankenhauspolitik. Es soll bis Sommer 2025 „weiterentwickelt“ werden</a:t>
            </a:r>
            <a:endParaRPr b="0" lang="de-DE" sz="2400" spc="-1" strike="noStrike">
              <a:solidFill>
                <a:schemeClr val="dk1"/>
              </a:solidFill>
              <a:latin typeface="Aptos"/>
            </a:endParaRPr>
          </a:p>
          <a:p>
            <a:pPr marL="230400" indent="-230400" defTabSz="914400">
              <a:lnSpc>
                <a:spcPct val="115000"/>
              </a:lnSpc>
              <a:spcBef>
                <a:spcPts val="601"/>
              </a:spcBef>
              <a:spcAft>
                <a:spcPts val="601"/>
              </a:spcAft>
              <a:buNone/>
              <a:tabLst>
                <a:tab algn="l" pos="0"/>
              </a:tabLst>
            </a:pPr>
            <a:r>
              <a:rPr b="0" lang="de-DE" sz="2400" spc="-1" strike="noStrike">
                <a:solidFill>
                  <a:srgbClr val="000000"/>
                </a:solidFill>
                <a:latin typeface="Aptos"/>
                <a:ea typeface="Times New Roman"/>
              </a:rPr>
              <a:t>•</a:t>
            </a:r>
            <a:r>
              <a:rPr b="0" lang="de-DE" sz="2400" spc="-1" strike="noStrike">
                <a:solidFill>
                  <a:srgbClr val="000000"/>
                </a:solidFill>
                <a:latin typeface="Aptos"/>
                <a:ea typeface="Times New Roman"/>
              </a:rPr>
              <a:t>	</a:t>
            </a:r>
            <a:r>
              <a:rPr b="0" lang="de-DE" sz="2400" spc="-1" strike="noStrike">
                <a:solidFill>
                  <a:srgbClr val="000000"/>
                </a:solidFill>
                <a:latin typeface="Aptos"/>
                <a:ea typeface="Times New Roman"/>
              </a:rPr>
              <a:t>Die Länder sollen erweiterte Rechte für Ausnahmegenehmigungen „besonders im ländlichen Raum“ und für erweiterte Kooperationen bekommen</a:t>
            </a:r>
            <a:endParaRPr b="0" lang="de-DE" sz="2400" spc="-1" strike="noStrike">
              <a:solidFill>
                <a:schemeClr val="dk1"/>
              </a:solidFill>
              <a:latin typeface="Aptos"/>
            </a:endParaRPr>
          </a:p>
          <a:p>
            <a:pPr marL="230400" indent="-230400" defTabSz="914400">
              <a:lnSpc>
                <a:spcPct val="115000"/>
              </a:lnSpc>
              <a:spcBef>
                <a:spcPts val="601"/>
              </a:spcBef>
              <a:spcAft>
                <a:spcPts val="601"/>
              </a:spcAft>
              <a:buNone/>
              <a:tabLst>
                <a:tab algn="l" pos="0"/>
              </a:tabLst>
            </a:pPr>
            <a:r>
              <a:rPr b="0" lang="de-DE" sz="2400" spc="-1" strike="noStrike">
                <a:solidFill>
                  <a:srgbClr val="000000"/>
                </a:solidFill>
                <a:latin typeface="Aptos"/>
                <a:ea typeface="Times New Roman"/>
              </a:rPr>
              <a:t>•</a:t>
            </a:r>
            <a:r>
              <a:rPr b="0" lang="de-DE" sz="2400" spc="-1" strike="noStrike">
                <a:solidFill>
                  <a:srgbClr val="000000"/>
                </a:solidFill>
                <a:latin typeface="Aptos"/>
                <a:ea typeface="Times New Roman"/>
              </a:rPr>
              <a:t>	</a:t>
            </a:r>
            <a:r>
              <a:rPr b="0" lang="de-DE" sz="2400" spc="-1" strike="noStrike">
                <a:solidFill>
                  <a:srgbClr val="000000"/>
                </a:solidFill>
                <a:latin typeface="Aptos"/>
                <a:ea typeface="Times New Roman"/>
              </a:rPr>
              <a:t>Die Leistungsgruppen werden von 65 auf 61 reduziert (NRW plus „Spezielle Traumatologie“)</a:t>
            </a:r>
            <a:endParaRPr b="0" lang="de-DE" sz="2400" spc="-1" strike="noStrike">
              <a:solidFill>
                <a:schemeClr val="dk1"/>
              </a:solidFill>
              <a:latin typeface="Aptos"/>
            </a:endParaRPr>
          </a:p>
          <a:p>
            <a:pPr marL="230400" indent="-230400" defTabSz="914400">
              <a:lnSpc>
                <a:spcPct val="115000"/>
              </a:lnSpc>
              <a:spcBef>
                <a:spcPts val="601"/>
              </a:spcBef>
              <a:spcAft>
                <a:spcPts val="601"/>
              </a:spcAft>
              <a:buNone/>
              <a:tabLst>
                <a:tab algn="l" pos="0"/>
              </a:tabLst>
            </a:pPr>
            <a:r>
              <a:rPr b="0" lang="de-DE" sz="2400" spc="-1" strike="noStrike">
                <a:solidFill>
                  <a:srgbClr val="000000"/>
                </a:solidFill>
                <a:latin typeface="Aptos"/>
                <a:ea typeface="Times New Roman"/>
              </a:rPr>
              <a:t>•</a:t>
            </a:r>
            <a:r>
              <a:rPr b="0" lang="de-DE" sz="2400" spc="-1" strike="noStrike">
                <a:solidFill>
                  <a:srgbClr val="000000"/>
                </a:solidFill>
                <a:latin typeface="Aptos"/>
                <a:ea typeface="Times New Roman"/>
              </a:rPr>
              <a:t>	</a:t>
            </a:r>
            <a:r>
              <a:rPr b="0" lang="de-DE" sz="2400" spc="-1" strike="noStrike">
                <a:solidFill>
                  <a:srgbClr val="000000"/>
                </a:solidFill>
                <a:latin typeface="Aptos"/>
                <a:ea typeface="Times New Roman"/>
              </a:rPr>
              <a:t>Die Qualitätskriterien (incl. Arztzahlen) werden dort, wo es „medizinisch sinnvoll“ ist, angepasst</a:t>
            </a:r>
            <a:endParaRPr b="0" lang="de-DE" sz="2400" spc="-1" strike="noStrike">
              <a:solidFill>
                <a:schemeClr val="dk1"/>
              </a:solidFill>
              <a:latin typeface="Aptos"/>
            </a:endParaRPr>
          </a:p>
          <a:p>
            <a:pPr marL="230400" indent="-230400" defTabSz="914400">
              <a:lnSpc>
                <a:spcPct val="115000"/>
              </a:lnSpc>
              <a:spcBef>
                <a:spcPts val="601"/>
              </a:spcBef>
              <a:spcAft>
                <a:spcPts val="601"/>
              </a:spcAft>
              <a:buNone/>
              <a:tabLst>
                <a:tab algn="l" pos="0"/>
              </a:tabLst>
            </a:pPr>
            <a:r>
              <a:rPr b="0" lang="de-DE" sz="2400" spc="-1" strike="noStrike">
                <a:solidFill>
                  <a:srgbClr val="000000"/>
                </a:solidFill>
                <a:latin typeface="Aptos"/>
                <a:ea typeface="Times New Roman"/>
              </a:rPr>
              <a:t>•</a:t>
            </a:r>
            <a:r>
              <a:rPr b="0" lang="de-DE" sz="2400" spc="-1" strike="noStrike">
                <a:solidFill>
                  <a:srgbClr val="000000"/>
                </a:solidFill>
                <a:latin typeface="Aptos"/>
                <a:ea typeface="Times New Roman"/>
              </a:rPr>
              <a:t>	</a:t>
            </a:r>
            <a:r>
              <a:rPr b="0" lang="de-DE" sz="2400" spc="-1" strike="noStrike">
                <a:solidFill>
                  <a:srgbClr val="000000"/>
                </a:solidFill>
                <a:latin typeface="Aptos"/>
                <a:ea typeface="Times New Roman"/>
              </a:rPr>
              <a:t>Die Vorhaltevergütung beginnt erlösneutral jetzt 2027 statt bisher 2026. Danach folgt die Konvergenzphase in 2 Schritten. Die Zwischenfristen des KHVVG werden angepasst</a:t>
            </a:r>
            <a:endParaRPr b="0" lang="de-DE" sz="2400" spc="-1" strike="noStrike">
              <a:solidFill>
                <a:schemeClr val="dk1"/>
              </a:solidFill>
              <a:latin typeface="Aptos"/>
            </a:endParaRPr>
          </a:p>
          <a:p>
            <a:pPr marL="230400" indent="-230400" defTabSz="914400">
              <a:lnSpc>
                <a:spcPct val="115000"/>
              </a:lnSpc>
              <a:spcBef>
                <a:spcPts val="601"/>
              </a:spcBef>
              <a:spcAft>
                <a:spcPts val="601"/>
              </a:spcAft>
              <a:buNone/>
              <a:tabLst>
                <a:tab algn="l" pos="0"/>
              </a:tabLst>
            </a:pPr>
            <a:r>
              <a:rPr b="0" lang="de-DE" sz="2400" spc="-1" strike="noStrike">
                <a:solidFill>
                  <a:srgbClr val="000000"/>
                </a:solidFill>
                <a:latin typeface="Aptos"/>
                <a:ea typeface="Times New Roman"/>
              </a:rPr>
              <a:t>•</a:t>
            </a:r>
            <a:r>
              <a:rPr b="0" lang="de-DE" sz="2400" spc="-1" strike="noStrike">
                <a:solidFill>
                  <a:srgbClr val="000000"/>
                </a:solidFill>
                <a:latin typeface="Aptos"/>
                <a:ea typeface="Times New Roman"/>
              </a:rPr>
              <a:t>	</a:t>
            </a:r>
            <a:r>
              <a:rPr b="0" lang="de-DE" sz="2400" spc="-1" strike="noStrike">
                <a:solidFill>
                  <a:srgbClr val="000000"/>
                </a:solidFill>
                <a:latin typeface="Aptos"/>
                <a:ea typeface="Times New Roman"/>
              </a:rPr>
              <a:t>Es gibt eine Ausnahmeregelung für NRW. Die dort bereits vor dem KHVVG festgelegten Leistungsgruppen gelten bis Ende 2030</a:t>
            </a:r>
            <a:endParaRPr b="0" lang="de-DE" sz="24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PlaceHolder 1"/>
          <p:cNvSpPr>
            <a:spLocks noGrp="1"/>
          </p:cNvSpPr>
          <p:nvPr>
            <p:ph type="title"/>
          </p:nvPr>
        </p:nvSpPr>
        <p:spPr>
          <a:xfrm>
            <a:off x="412920" y="-82800"/>
            <a:ext cx="11618640" cy="1314720"/>
          </a:xfrm>
          <a:prstGeom prst="rect">
            <a:avLst/>
          </a:prstGeom>
          <a:noFill/>
          <a:ln w="0">
            <a:noFill/>
          </a:ln>
        </p:spPr>
        <p:txBody>
          <a:bodyPr lIns="91440" rIns="91440" tIns="45720" bIns="45720" anchor="ctr">
            <a:normAutofit/>
          </a:bodyPr>
          <a:p>
            <a:pPr indent="0" defTabSz="914400">
              <a:lnSpc>
                <a:spcPct val="90000"/>
              </a:lnSpc>
              <a:buNone/>
            </a:pPr>
            <a:r>
              <a:rPr b="0" lang="de-DE" sz="4400" spc="-1" strike="noStrike" u="sng">
                <a:solidFill>
                  <a:srgbClr val="ff0000"/>
                </a:solidFill>
                <a:uFillTx/>
                <a:latin typeface="Aptos Display"/>
              </a:rPr>
              <a:t>Bewertung:</a:t>
            </a:r>
            <a:endParaRPr b="0" lang="de-DE" sz="4400" spc="-1" strike="noStrike">
              <a:solidFill>
                <a:schemeClr val="dk1"/>
              </a:solidFill>
              <a:latin typeface="Aptos"/>
            </a:endParaRPr>
          </a:p>
        </p:txBody>
      </p:sp>
      <p:sp>
        <p:nvSpPr>
          <p:cNvPr id="79" name="PlaceHolder 2"/>
          <p:cNvSpPr>
            <a:spLocks noGrp="1"/>
          </p:cNvSpPr>
          <p:nvPr>
            <p:ph/>
          </p:nvPr>
        </p:nvSpPr>
        <p:spPr>
          <a:xfrm>
            <a:off x="412920" y="1082520"/>
            <a:ext cx="11086560" cy="5653080"/>
          </a:xfrm>
          <a:prstGeom prst="rect">
            <a:avLst/>
          </a:prstGeom>
          <a:noFill/>
          <a:ln w="0">
            <a:noFill/>
          </a:ln>
        </p:spPr>
        <p:txBody>
          <a:bodyPr lIns="91440" rIns="91440" tIns="45720" bIns="45720" anchor="t">
            <a:normAutofit/>
          </a:bodyPr>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Damit bleibt das KHVVG in seinen wesentlichen Bestandteilen unangetastet.</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Insbesondere die Mindestvorhaltenzahlen und die Mindestzahlen in der Onkologie bleiben erhalten und damit natürlich auch deren Auswirkungen auf die Schließung von Krankenhäusern und Abteilungen.</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Lediglich der Zeitplan wird etwas gestreckt und die Möglichkeiten für Ausnahmen durch die Länder werden etwas erweitert. Diese Erweiterungen sind ein richtiger Schritt.</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Dies gilt auch für die Überarbeitung der Qualitätskriterien. Der Umfang dieser Erweiterung/Überarbeitung ist allerdings nicht festgelegt.</a:t>
            </a:r>
            <a:endParaRPr b="0" lang="de-DE" sz="24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PlaceHolder 1"/>
          <p:cNvSpPr>
            <a:spLocks noGrp="1"/>
          </p:cNvSpPr>
          <p:nvPr>
            <p:ph type="title"/>
          </p:nvPr>
        </p:nvSpPr>
        <p:spPr>
          <a:xfrm>
            <a:off x="412200" y="431280"/>
            <a:ext cx="11379600" cy="1258920"/>
          </a:xfrm>
          <a:prstGeom prst="rect">
            <a:avLst/>
          </a:prstGeom>
          <a:noFill/>
          <a:ln w="0">
            <a:noFill/>
          </a:ln>
        </p:spPr>
        <p:txBody>
          <a:bodyPr lIns="91440" rIns="91440" tIns="45720" bIns="45720" anchor="ctr">
            <a:normAutofit fontScale="65236" lnSpcReduction="10000"/>
          </a:bodyPr>
          <a:p>
            <a:pPr indent="0" defTabSz="914400">
              <a:lnSpc>
                <a:spcPct val="90000"/>
              </a:lnSpc>
              <a:buNone/>
            </a:pPr>
            <a:r>
              <a:rPr b="0" lang="de-DE" sz="4400" spc="-1" strike="noStrike" u="sng">
                <a:solidFill>
                  <a:srgbClr val="000000"/>
                </a:solidFill>
                <a:uFillTx/>
                <a:latin typeface="Aptos"/>
                <a:ea typeface="Times New Roman"/>
              </a:rPr>
              <a:t>Änderungen Finanzierung Transformationsfonds</a:t>
            </a:r>
            <a:br>
              <a:rPr sz="1800"/>
            </a:br>
            <a:br>
              <a:rPr sz="4400"/>
            </a:br>
            <a:endParaRPr b="0" lang="de-DE" sz="4400" spc="-1" strike="noStrike">
              <a:solidFill>
                <a:schemeClr val="dk1"/>
              </a:solidFill>
              <a:latin typeface="Aptos"/>
            </a:endParaRPr>
          </a:p>
        </p:txBody>
      </p:sp>
      <p:sp>
        <p:nvSpPr>
          <p:cNvPr id="81" name="PlaceHolder 2"/>
          <p:cNvSpPr>
            <a:spLocks noGrp="1"/>
          </p:cNvSpPr>
          <p:nvPr>
            <p:ph/>
          </p:nvPr>
        </p:nvSpPr>
        <p:spPr>
          <a:xfrm>
            <a:off x="759240" y="1337040"/>
            <a:ext cx="10594440" cy="5089320"/>
          </a:xfrm>
          <a:prstGeom prst="rect">
            <a:avLst/>
          </a:prstGeom>
          <a:noFill/>
          <a:ln w="0">
            <a:noFill/>
          </a:ln>
        </p:spPr>
        <p:txBody>
          <a:bodyPr lIns="91440" rIns="91440" tIns="45720" bIns="45720" anchor="t">
            <a:normAutofit fontScale="87480" lnSpcReduction="10000"/>
          </a:bodyPr>
          <a:p>
            <a:pPr marL="288000" indent="-288000" defTabSz="914400">
              <a:lnSpc>
                <a:spcPct val="115000"/>
              </a:lnSpc>
              <a:spcBef>
                <a:spcPts val="601"/>
              </a:spcBef>
              <a:spcAft>
                <a:spcPts val="601"/>
              </a:spcAft>
              <a:buNone/>
              <a:tabLst>
                <a:tab algn="l" pos="0"/>
              </a:tabLst>
            </a:pPr>
            <a:r>
              <a:rPr b="0" lang="de-DE" sz="4000" spc="-1" strike="noStrike">
                <a:solidFill>
                  <a:schemeClr val="dk1"/>
                </a:solidFill>
                <a:latin typeface="Aptos"/>
                <a:ea typeface="Times New Roman"/>
              </a:rPr>
              <a:t>•</a:t>
            </a:r>
            <a:r>
              <a:rPr b="0" lang="de-DE" sz="4000" spc="-1" strike="noStrike">
                <a:solidFill>
                  <a:schemeClr val="dk1"/>
                </a:solidFill>
                <a:latin typeface="Aptos"/>
                <a:ea typeface="Times New Roman"/>
              </a:rPr>
              <a:t>	</a:t>
            </a:r>
            <a:r>
              <a:rPr b="0" lang="de-DE" sz="4000" spc="-1" strike="noStrike">
                <a:solidFill>
                  <a:schemeClr val="dk1"/>
                </a:solidFill>
                <a:latin typeface="Aptos"/>
                <a:ea typeface="Times New Roman"/>
              </a:rPr>
              <a:t>Der GKV-Anteil an den Transformationskosten (pro Jahr 2,5 Mrd. Euro) wird vom Bund übernommen</a:t>
            </a:r>
            <a:endParaRPr b="0" lang="de-DE" sz="4000" spc="-1" strike="noStrike">
              <a:solidFill>
                <a:schemeClr val="dk1"/>
              </a:solidFill>
              <a:latin typeface="Aptos"/>
            </a:endParaRPr>
          </a:p>
          <a:p>
            <a:pPr marL="288000" indent="-288000" defTabSz="914400">
              <a:lnSpc>
                <a:spcPct val="115000"/>
              </a:lnSpc>
              <a:spcBef>
                <a:spcPts val="601"/>
              </a:spcBef>
              <a:spcAft>
                <a:spcPts val="601"/>
              </a:spcAft>
              <a:buNone/>
              <a:tabLst>
                <a:tab algn="l" pos="0"/>
              </a:tabLst>
            </a:pPr>
            <a:r>
              <a:rPr b="0" lang="de-DE" sz="4000" spc="-1" strike="noStrike">
                <a:solidFill>
                  <a:schemeClr val="dk1"/>
                </a:solidFill>
                <a:latin typeface="Aptos"/>
                <a:ea typeface="Times New Roman"/>
              </a:rPr>
              <a:t>•</a:t>
            </a:r>
            <a:r>
              <a:rPr b="0" lang="de-DE" sz="4000" spc="-1" strike="noStrike">
                <a:solidFill>
                  <a:schemeClr val="dk1"/>
                </a:solidFill>
                <a:latin typeface="Aptos"/>
                <a:ea typeface="Times New Roman"/>
              </a:rPr>
              <a:t>	</a:t>
            </a:r>
            <a:r>
              <a:rPr b="0" lang="de-DE" sz="4000" spc="-1" strike="noStrike">
                <a:solidFill>
                  <a:schemeClr val="dk1"/>
                </a:solidFill>
                <a:latin typeface="Aptos"/>
                <a:ea typeface="Times New Roman"/>
              </a:rPr>
              <a:t>„</a:t>
            </a:r>
            <a:r>
              <a:rPr b="0" lang="de-DE" sz="4000" spc="-1" strike="noStrike">
                <a:solidFill>
                  <a:schemeClr val="dk1"/>
                </a:solidFill>
                <a:latin typeface="Aptos"/>
                <a:ea typeface="Times New Roman"/>
              </a:rPr>
              <a:t>Soforttransformationskosten“ der Jahre 2022 und 2023  werden auch übernommen</a:t>
            </a:r>
            <a:endParaRPr b="0" lang="de-DE" sz="4000" spc="-1" strike="noStrike">
              <a:solidFill>
                <a:schemeClr val="dk1"/>
              </a:solidFill>
              <a:latin typeface="Aptos"/>
            </a:endParaRPr>
          </a:p>
          <a:p>
            <a:pPr marL="288000" indent="-288000" defTabSz="914400">
              <a:lnSpc>
                <a:spcPct val="115000"/>
              </a:lnSpc>
              <a:spcBef>
                <a:spcPts val="601"/>
              </a:spcBef>
              <a:spcAft>
                <a:spcPts val="601"/>
              </a:spcAft>
              <a:buNone/>
              <a:tabLst>
                <a:tab algn="l" pos="0"/>
              </a:tabLst>
            </a:pPr>
            <a:r>
              <a:rPr b="0" lang="de-DE" sz="4000" spc="-1" strike="noStrike">
                <a:solidFill>
                  <a:schemeClr val="dk1"/>
                </a:solidFill>
                <a:latin typeface="Aptos"/>
                <a:ea typeface="Times New Roman"/>
              </a:rPr>
              <a:t>•</a:t>
            </a:r>
            <a:r>
              <a:rPr b="0" lang="de-DE" sz="4000" spc="-1" strike="noStrike">
                <a:solidFill>
                  <a:schemeClr val="dk1"/>
                </a:solidFill>
                <a:latin typeface="Aptos"/>
                <a:ea typeface="Times New Roman"/>
              </a:rPr>
              <a:t>	</a:t>
            </a:r>
            <a:r>
              <a:rPr b="0" lang="de-DE" sz="4000" spc="-1" strike="noStrike">
                <a:solidFill>
                  <a:schemeClr val="dk1"/>
                </a:solidFill>
                <a:latin typeface="Aptos"/>
                <a:ea typeface="Times New Roman"/>
              </a:rPr>
              <a:t>Es wird eine „Soforthilfe“ für „bedarfsnotwendige Krankenhäuser“ angekündigt</a:t>
            </a:r>
            <a:endParaRPr b="0" lang="de-DE" sz="40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412920" y="-82800"/>
            <a:ext cx="11618640" cy="1314720"/>
          </a:xfrm>
          <a:prstGeom prst="rect">
            <a:avLst/>
          </a:prstGeom>
          <a:noFill/>
          <a:ln w="0">
            <a:noFill/>
          </a:ln>
        </p:spPr>
        <p:txBody>
          <a:bodyPr lIns="91440" rIns="91440" tIns="45720" bIns="45720" anchor="ctr">
            <a:normAutofit/>
          </a:bodyPr>
          <a:p>
            <a:pPr indent="0" defTabSz="914400">
              <a:lnSpc>
                <a:spcPct val="90000"/>
              </a:lnSpc>
              <a:buNone/>
            </a:pPr>
            <a:r>
              <a:rPr b="0" lang="de-DE" sz="4400" spc="-1" strike="noStrike" u="sng">
                <a:solidFill>
                  <a:srgbClr val="ff0000"/>
                </a:solidFill>
                <a:uFillTx/>
                <a:latin typeface="Aptos Display"/>
              </a:rPr>
              <a:t>Bewertung:</a:t>
            </a:r>
            <a:endParaRPr b="0" lang="de-DE" sz="4400" spc="-1" strike="noStrike">
              <a:solidFill>
                <a:schemeClr val="dk1"/>
              </a:solidFill>
              <a:latin typeface="Aptos"/>
            </a:endParaRPr>
          </a:p>
        </p:txBody>
      </p:sp>
      <p:sp>
        <p:nvSpPr>
          <p:cNvPr id="83" name="PlaceHolder 2"/>
          <p:cNvSpPr>
            <a:spLocks noGrp="1"/>
          </p:cNvSpPr>
          <p:nvPr>
            <p:ph/>
          </p:nvPr>
        </p:nvSpPr>
        <p:spPr>
          <a:xfrm>
            <a:off x="412920" y="1082520"/>
            <a:ext cx="11086560" cy="5653080"/>
          </a:xfrm>
          <a:prstGeom prst="rect">
            <a:avLst/>
          </a:prstGeom>
          <a:noFill/>
          <a:ln w="0">
            <a:noFill/>
          </a:ln>
        </p:spPr>
        <p:txBody>
          <a:bodyPr lIns="91440" rIns="91440" tIns="45720" bIns="45720" anchor="t">
            <a:normAutofit fontScale="93550"/>
          </a:bodyPr>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Die Übernahme der Transformationskosten durch den Bund ist ein notwendiger Schritt. Die Investitionskosten im Rahmen der Daseinsvorsorge sind eine staatliche Aufgabe und keine der Beitragszahler (unter Ausschluss der privat Versicherten). </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Es ist unklar, was sich hinter dem Begriff „Soforttransformationskosten“ verbirgt. Sind es weitere Investitionskostenzuschüssen, die sich nicht auf die Betriebsergebnisse auswirken, oder sind es die - insbesondere von der Deutschen Krankenhausgesellschaft geforderten - Betriebskostenzuschüsse für die exorbitanten Preissteigerungen der letzten Jahre? Selbst wenn es Betriebskostenzuschüsse sind, handelt es sich nach dem Wortlaut um Einmalzahlungen und nicht um eine dauerhafte Lösung der Unterfinanzierung der Krankenhäuser.</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Auch weitere Soforthilfen sind notwendig, allerdings wird über deren Höhe nichts gesagt und die Formulierung, dass sie nur für „bedarfsnotwendige Krankenhäuser“ erfolgen sollen, lässt vermuten, dass sie zum weiteren Bettenabbau und zu weiteren Krankenhausschließungen eingesetzt werden sollen.</a:t>
            </a:r>
            <a:endParaRPr b="0" lang="de-DE" sz="24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379440" y="365040"/>
            <a:ext cx="11412360" cy="1325160"/>
          </a:xfrm>
          <a:prstGeom prst="rect">
            <a:avLst/>
          </a:prstGeom>
          <a:noFill/>
          <a:ln w="0">
            <a:noFill/>
          </a:ln>
        </p:spPr>
        <p:txBody>
          <a:bodyPr lIns="91440" rIns="91440" tIns="45720" bIns="45720" anchor="ctr">
            <a:normAutofit/>
          </a:bodyPr>
          <a:p>
            <a:pPr indent="0" defTabSz="914400">
              <a:lnSpc>
                <a:spcPct val="90000"/>
              </a:lnSpc>
              <a:buNone/>
            </a:pPr>
            <a:r>
              <a:rPr b="0" lang="de-DE" sz="4000" spc="-1" strike="noStrike" u="sng">
                <a:solidFill>
                  <a:schemeClr val="dk1"/>
                </a:solidFill>
                <a:uFillTx/>
                <a:latin typeface="Aptos Display"/>
              </a:rPr>
              <a:t>Hybrid-DRGs</a:t>
            </a:r>
            <a:br>
              <a:rPr sz="4400"/>
            </a:br>
            <a:endParaRPr b="0" lang="de-DE" sz="4000" spc="-1" strike="noStrike">
              <a:solidFill>
                <a:schemeClr val="dk1"/>
              </a:solidFill>
              <a:latin typeface="Aptos"/>
            </a:endParaRPr>
          </a:p>
        </p:txBody>
      </p:sp>
      <p:sp>
        <p:nvSpPr>
          <p:cNvPr id="85" name="PlaceHolder 2"/>
          <p:cNvSpPr>
            <a:spLocks noGrp="1"/>
          </p:cNvSpPr>
          <p:nvPr>
            <p:ph/>
          </p:nvPr>
        </p:nvSpPr>
        <p:spPr>
          <a:xfrm>
            <a:off x="724680" y="1403280"/>
            <a:ext cx="10594440" cy="5089320"/>
          </a:xfrm>
          <a:prstGeom prst="rect">
            <a:avLst/>
          </a:prstGeom>
          <a:noFill/>
          <a:ln w="0">
            <a:noFill/>
          </a:ln>
        </p:spPr>
        <p:txBody>
          <a:bodyPr lIns="91440" rIns="91440" tIns="45720" bIns="45720" anchor="t">
            <a:normAutofit fontScale="38919"/>
          </a:bodyPr>
          <a:p>
            <a:pPr marL="343080" indent="-343080" defTabSz="914400">
              <a:lnSpc>
                <a:spcPct val="115000"/>
              </a:lnSpc>
              <a:spcBef>
                <a:spcPts val="601"/>
              </a:spcBef>
              <a:spcAft>
                <a:spcPts val="601"/>
              </a:spcAft>
              <a:buClr>
                <a:srgbClr val="000000"/>
              </a:buClr>
              <a:buFont typeface="Symbol" charset="2"/>
              <a:buChar char=""/>
            </a:pPr>
            <a:r>
              <a:rPr b="0" lang="de-DE" sz="4000" spc="-1" strike="noStrike">
                <a:solidFill>
                  <a:srgbClr val="000000"/>
                </a:solidFill>
                <a:latin typeface="Aptos"/>
                <a:ea typeface="Times New Roman"/>
              </a:rPr>
              <a:t>Die „sektorenunabhängigen Fallpauschalen (Hybrid-DRGs)“ sollen weiterentwickelt werden</a:t>
            </a:r>
            <a:endParaRPr b="0" lang="de-DE" sz="4000" spc="-1" strike="noStrike">
              <a:solidFill>
                <a:schemeClr val="dk1"/>
              </a:solidFill>
              <a:latin typeface="Aptos"/>
            </a:endParaRPr>
          </a:p>
          <a:p>
            <a:pPr marL="228600" indent="-228600" defTabSz="914400">
              <a:lnSpc>
                <a:spcPct val="115000"/>
              </a:lnSpc>
              <a:spcBef>
                <a:spcPts val="601"/>
              </a:spcBef>
              <a:spcAft>
                <a:spcPts val="601"/>
              </a:spcAft>
              <a:buClr>
                <a:srgbClr val="ff0000"/>
              </a:buClr>
              <a:buFont typeface="Wingdings" charset="2"/>
              <a:buChar char=""/>
            </a:pPr>
            <a:r>
              <a:rPr b="1" lang="de-DE" sz="3400" spc="-1" strike="noStrike">
                <a:solidFill>
                  <a:srgbClr val="ff0000"/>
                </a:solidFill>
                <a:latin typeface="Aptos"/>
                <a:ea typeface="Times New Roman"/>
              </a:rPr>
              <a:t>Hybrid-DRGs bedeutet, dass es einheitliche Preise für bestimmte Behandlung gibt, egal, ob sie stationär oder ambulant erbracht werden.</a:t>
            </a:r>
            <a:endParaRPr b="0" lang="de-DE" sz="3400" spc="-1" strike="noStrike">
              <a:solidFill>
                <a:schemeClr val="dk1"/>
              </a:solidFill>
              <a:latin typeface="Aptos"/>
            </a:endParaRPr>
          </a:p>
          <a:p>
            <a:pPr marL="228600" indent="-228600" defTabSz="914400">
              <a:lnSpc>
                <a:spcPct val="115000"/>
              </a:lnSpc>
              <a:spcBef>
                <a:spcPts val="601"/>
              </a:spcBef>
              <a:spcAft>
                <a:spcPts val="601"/>
              </a:spcAft>
              <a:buClr>
                <a:srgbClr val="ff0000"/>
              </a:buClr>
              <a:buFont typeface="Wingdings" charset="2"/>
              <a:buChar char=""/>
            </a:pPr>
            <a:r>
              <a:rPr b="1" lang="de-DE" sz="3400" spc="-1" strike="noStrike">
                <a:solidFill>
                  <a:srgbClr val="ff0000"/>
                </a:solidFill>
                <a:latin typeface="Aptos"/>
                <a:ea typeface="Times New Roman"/>
              </a:rPr>
              <a:t>Bereits mit dem KHVVG wurde eine massive Ausweitung dieser Finanzierungsform beschlossen. Insbesondere sollen die Vergütungssätze nach unten angepasst werden.</a:t>
            </a:r>
            <a:endParaRPr b="0" lang="de-DE" sz="3400" spc="-1" strike="noStrike">
              <a:solidFill>
                <a:schemeClr val="dk1"/>
              </a:solidFill>
              <a:latin typeface="Aptos"/>
            </a:endParaRPr>
          </a:p>
          <a:p>
            <a:pPr marL="228600" indent="-228600" defTabSz="914400">
              <a:lnSpc>
                <a:spcPct val="115000"/>
              </a:lnSpc>
              <a:spcBef>
                <a:spcPts val="601"/>
              </a:spcBef>
              <a:spcAft>
                <a:spcPts val="601"/>
              </a:spcAft>
              <a:buClr>
                <a:srgbClr val="ff0000"/>
              </a:buClr>
              <a:buFont typeface="Wingdings" charset="2"/>
              <a:buChar char=""/>
            </a:pPr>
            <a:r>
              <a:rPr b="1" lang="de-DE" sz="3400" spc="-1" strike="noStrike">
                <a:solidFill>
                  <a:srgbClr val="ff0000"/>
                </a:solidFill>
                <a:latin typeface="Aptos"/>
                <a:ea typeface="Times New Roman"/>
              </a:rPr>
              <a:t>Da es sich um eine Mischkalkulation aus den Vergütungen der Niedergelassenen und den stationären DRGs handelt, bedeutet dies, dass sie für Krankenhäuser nicht kostendeckend sind.</a:t>
            </a:r>
            <a:endParaRPr b="0" lang="de-DE" sz="3400" spc="-1" strike="noStrike">
              <a:solidFill>
                <a:schemeClr val="dk1"/>
              </a:solidFill>
              <a:latin typeface="Aptos"/>
            </a:endParaRPr>
          </a:p>
          <a:p>
            <a:pPr marL="228600" indent="-228600" defTabSz="914400">
              <a:lnSpc>
                <a:spcPct val="115000"/>
              </a:lnSpc>
              <a:spcBef>
                <a:spcPts val="601"/>
              </a:spcBef>
              <a:spcAft>
                <a:spcPts val="601"/>
              </a:spcAft>
              <a:buClr>
                <a:srgbClr val="ff0000"/>
              </a:buClr>
              <a:buFont typeface="Wingdings" charset="2"/>
              <a:buChar char=""/>
            </a:pPr>
            <a:r>
              <a:rPr b="1" lang="de-DE" sz="3400" spc="-1" strike="noStrike">
                <a:solidFill>
                  <a:srgbClr val="ff0000"/>
                </a:solidFill>
                <a:latin typeface="Aptos"/>
                <a:ea typeface="Times New Roman"/>
              </a:rPr>
              <a:t>Es soll ein finanzieller Druck aufgebaut werden, die Behandlungen ambulant durchzuführen, weil da geringer Kosten anfallen.</a:t>
            </a:r>
            <a:endParaRPr b="0" lang="de-DE" sz="3400" spc="-1" strike="noStrike">
              <a:solidFill>
                <a:schemeClr val="dk1"/>
              </a:solidFill>
              <a:latin typeface="Aptos"/>
            </a:endParaRPr>
          </a:p>
          <a:p>
            <a:pPr marL="228600" indent="-228600" defTabSz="914400">
              <a:lnSpc>
                <a:spcPct val="115000"/>
              </a:lnSpc>
              <a:spcBef>
                <a:spcPts val="601"/>
              </a:spcBef>
              <a:spcAft>
                <a:spcPts val="601"/>
              </a:spcAft>
              <a:buClr>
                <a:srgbClr val="ff0000"/>
              </a:buClr>
              <a:buFont typeface="Wingdings" charset="2"/>
              <a:buChar char=""/>
            </a:pPr>
            <a:r>
              <a:rPr b="1" lang="de-DE" sz="3400" spc="-1" strike="noStrike">
                <a:solidFill>
                  <a:srgbClr val="ff0000"/>
                </a:solidFill>
                <a:latin typeface="Aptos"/>
                <a:ea typeface="Times New Roman"/>
              </a:rPr>
              <a:t>Wie bei allen finanziellen Steuerungen wird dabei nicht danach gefragt, wie sich das auf die Patienten auswirkt.</a:t>
            </a:r>
            <a:endParaRPr b="0" lang="de-DE" sz="3400" spc="-1" strike="noStrike">
              <a:solidFill>
                <a:schemeClr val="dk1"/>
              </a:solidFill>
              <a:latin typeface="Aptos"/>
            </a:endParaRPr>
          </a:p>
          <a:p>
            <a:pPr marL="228600" indent="-228600" defTabSz="914400">
              <a:lnSpc>
                <a:spcPct val="115000"/>
              </a:lnSpc>
              <a:spcBef>
                <a:spcPts val="601"/>
              </a:spcBef>
              <a:spcAft>
                <a:spcPts val="601"/>
              </a:spcAft>
              <a:buClr>
                <a:srgbClr val="ff0000"/>
              </a:buClr>
              <a:buFont typeface="Wingdings" charset="2"/>
              <a:buChar char=""/>
            </a:pPr>
            <a:r>
              <a:rPr b="1" lang="de-DE" sz="3400" spc="-1" strike="noStrike">
                <a:solidFill>
                  <a:srgbClr val="ff0000"/>
                </a:solidFill>
                <a:latin typeface="Aptos"/>
                <a:ea typeface="Times New Roman"/>
              </a:rPr>
              <a:t>Statt einer Sachentscheidung („kann ich den konkreten Patienten in seiner Situation ambulant behandeln“) erfolgt eine finanzielle („was lohnt sich“).</a:t>
            </a:r>
            <a:endParaRPr b="0" lang="de-DE" sz="3400" spc="-1" strike="noStrike">
              <a:solidFill>
                <a:schemeClr val="dk1"/>
              </a:solidFill>
              <a:latin typeface="Aptos"/>
            </a:endParaRPr>
          </a:p>
          <a:p>
            <a:pPr marL="228600" indent="-228600" defTabSz="914400">
              <a:lnSpc>
                <a:spcPct val="115000"/>
              </a:lnSpc>
              <a:spcBef>
                <a:spcPts val="601"/>
              </a:spcBef>
              <a:spcAft>
                <a:spcPts val="601"/>
              </a:spcAft>
              <a:buClr>
                <a:srgbClr val="ff0000"/>
              </a:buClr>
              <a:buFont typeface="Wingdings" charset="2"/>
              <a:buChar char=""/>
            </a:pPr>
            <a:r>
              <a:rPr b="1" lang="de-DE" sz="3400" spc="-1" strike="noStrike">
                <a:solidFill>
                  <a:srgbClr val="ff0000"/>
                </a:solidFill>
                <a:latin typeface="Aptos"/>
                <a:ea typeface="Times New Roman"/>
              </a:rPr>
              <a:t>Lauterbach, der ja mit der Parole „Abschaffung der DRGs“ angetreten war, hat noch vor seiner Krankenhausreform diese Hybrid-DRGs eingeführt und damit das Preissystem der DRGs auf den ambulanten Bereich ausgedehnt.</a:t>
            </a:r>
            <a:endParaRPr b="0" lang="de-DE" sz="3400" spc="-1" strike="noStrike">
              <a:solidFill>
                <a:schemeClr val="dk1"/>
              </a:solidFill>
              <a:latin typeface="Aptos"/>
            </a:endParaRPr>
          </a:p>
          <a:p>
            <a:pPr marL="228600" indent="-228600" defTabSz="914400">
              <a:lnSpc>
                <a:spcPct val="115000"/>
              </a:lnSpc>
              <a:spcBef>
                <a:spcPts val="601"/>
              </a:spcBef>
              <a:spcAft>
                <a:spcPts val="601"/>
              </a:spcAft>
              <a:buClr>
                <a:srgbClr val="ff0000"/>
              </a:buClr>
              <a:buFont typeface="Wingdings" charset="2"/>
              <a:buChar char=""/>
            </a:pPr>
            <a:r>
              <a:rPr b="1" lang="de-DE" sz="3400" spc="-1" strike="noStrike">
                <a:solidFill>
                  <a:srgbClr val="ff0000"/>
                </a:solidFill>
                <a:latin typeface="Aptos"/>
                <a:ea typeface="Times New Roman"/>
              </a:rPr>
              <a:t>Die neue Bundesregierung will diesen Weg offensichtlich fortsetzen.</a:t>
            </a:r>
            <a:endParaRPr b="0" lang="de-DE" sz="34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379440" y="365040"/>
            <a:ext cx="11412360" cy="1325160"/>
          </a:xfrm>
          <a:prstGeom prst="rect">
            <a:avLst/>
          </a:prstGeom>
          <a:noFill/>
          <a:ln w="0">
            <a:noFill/>
          </a:ln>
        </p:spPr>
        <p:txBody>
          <a:bodyPr lIns="91440" rIns="91440" tIns="45720" bIns="45720" anchor="ctr">
            <a:normAutofit fontScale="65236"/>
          </a:bodyPr>
          <a:p>
            <a:pPr indent="0" defTabSz="914400">
              <a:lnSpc>
                <a:spcPct val="90000"/>
              </a:lnSpc>
              <a:buNone/>
            </a:pPr>
            <a:r>
              <a:rPr b="0" lang="de-DE" sz="4400" spc="-1" strike="noStrike" u="sng">
                <a:solidFill>
                  <a:srgbClr val="000000"/>
                </a:solidFill>
                <a:uFillTx/>
                <a:latin typeface="Aptos"/>
                <a:ea typeface="Times New Roman"/>
              </a:rPr>
              <a:t>Personal</a:t>
            </a:r>
            <a:br>
              <a:rPr sz="1800"/>
            </a:br>
            <a:br>
              <a:rPr sz="4400"/>
            </a:br>
            <a:endParaRPr b="0" lang="de-DE" sz="4400" spc="-1" strike="noStrike">
              <a:solidFill>
                <a:schemeClr val="dk1"/>
              </a:solidFill>
              <a:latin typeface="Aptos"/>
            </a:endParaRPr>
          </a:p>
        </p:txBody>
      </p:sp>
      <p:sp>
        <p:nvSpPr>
          <p:cNvPr id="87" name="PlaceHolder 2"/>
          <p:cNvSpPr>
            <a:spLocks noGrp="1"/>
          </p:cNvSpPr>
          <p:nvPr>
            <p:ph/>
          </p:nvPr>
        </p:nvSpPr>
        <p:spPr>
          <a:xfrm>
            <a:off x="759240" y="1337040"/>
            <a:ext cx="10594440" cy="5089320"/>
          </a:xfrm>
          <a:prstGeom prst="rect">
            <a:avLst/>
          </a:prstGeom>
          <a:noFill/>
          <a:ln w="0">
            <a:noFill/>
          </a:ln>
        </p:spPr>
        <p:txBody>
          <a:bodyPr lIns="91440" rIns="91440" tIns="45720" bIns="45720" anchor="t">
            <a:normAutofit/>
          </a:bodyPr>
          <a:p>
            <a:pPr marL="343080" indent="-343080" defTabSz="914400">
              <a:lnSpc>
                <a:spcPct val="115000"/>
              </a:lnSpc>
              <a:spcBef>
                <a:spcPts val="601"/>
              </a:spcBef>
              <a:spcAft>
                <a:spcPts val="601"/>
              </a:spcAft>
              <a:buClr>
                <a:srgbClr val="000000"/>
              </a:buClr>
              <a:buFont typeface="Symbol" charset="2"/>
              <a:buChar char=""/>
            </a:pPr>
            <a:r>
              <a:rPr b="0" lang="de-DE" sz="2800" spc="-1" strike="noStrike">
                <a:solidFill>
                  <a:srgbClr val="000000"/>
                </a:solidFill>
                <a:latin typeface="Aptos"/>
                <a:ea typeface="Times New Roman"/>
              </a:rPr>
              <a:t>Es soll ein „geeignete“ Personalbemessung im Krankenhaus geben.</a:t>
            </a:r>
            <a:endParaRPr b="0" lang="de-DE" sz="2800" spc="-1" strike="noStrike">
              <a:solidFill>
                <a:schemeClr val="dk1"/>
              </a:solidFill>
              <a:latin typeface="Aptos"/>
            </a:endParaRPr>
          </a:p>
          <a:p>
            <a:pPr marL="343080" indent="-343080" defTabSz="914400">
              <a:lnSpc>
                <a:spcPct val="115000"/>
              </a:lnSpc>
              <a:spcBef>
                <a:spcPts val="601"/>
              </a:spcBef>
              <a:spcAft>
                <a:spcPts val="601"/>
              </a:spcAft>
              <a:buClr>
                <a:srgbClr val="000000"/>
              </a:buClr>
              <a:buFont typeface="Symbol" charset="2"/>
              <a:buChar char=""/>
            </a:pPr>
            <a:r>
              <a:rPr b="0" lang="de-DE" sz="2800" spc="-1" strike="noStrike">
                <a:solidFill>
                  <a:srgbClr val="000000"/>
                </a:solidFill>
                <a:latin typeface="Aptos"/>
                <a:ea typeface="Times New Roman"/>
              </a:rPr>
              <a:t>Unterschiede zwischen Leiharbeitnehmern und der Stammbelegschaft sollen reduziert werden.</a:t>
            </a:r>
            <a:endParaRPr b="0" lang="de-DE" sz="2800" spc="-1" strike="noStrike">
              <a:solidFill>
                <a:schemeClr val="dk1"/>
              </a:solidFill>
              <a:latin typeface="Aptos"/>
            </a:endParaRPr>
          </a:p>
          <a:p>
            <a:pPr marL="343080" indent="-343080" defTabSz="914400">
              <a:lnSpc>
                <a:spcPct val="115000"/>
              </a:lnSpc>
              <a:spcBef>
                <a:spcPts val="601"/>
              </a:spcBef>
              <a:spcAft>
                <a:spcPts val="601"/>
              </a:spcAft>
              <a:buClr>
                <a:srgbClr val="000000"/>
              </a:buClr>
              <a:buFont typeface="Symbol" charset="2"/>
              <a:buChar char=""/>
            </a:pPr>
            <a:r>
              <a:rPr b="0" lang="de-DE" sz="2800" spc="-1" strike="noStrike">
                <a:solidFill>
                  <a:srgbClr val="000000"/>
                </a:solidFill>
                <a:latin typeface="Aptos"/>
                <a:ea typeface="Times New Roman"/>
              </a:rPr>
              <a:t>Mehrkosten zur Schaffung von Springerpools sowie entsprechende Vergütungen für das Personal sollen ausgeglichen werden.</a:t>
            </a:r>
            <a:endParaRPr b="0" lang="de-DE" sz="2800" spc="-1" strike="noStrike">
              <a:solidFill>
                <a:schemeClr val="dk1"/>
              </a:solidFill>
              <a:latin typeface="Aptos"/>
            </a:endParaRPr>
          </a:p>
          <a:p>
            <a:pPr marL="343080" indent="-343080" defTabSz="914400">
              <a:lnSpc>
                <a:spcPct val="115000"/>
              </a:lnSpc>
              <a:spcBef>
                <a:spcPts val="601"/>
              </a:spcBef>
              <a:spcAft>
                <a:spcPts val="601"/>
              </a:spcAft>
              <a:buClr>
                <a:srgbClr val="000000"/>
              </a:buClr>
              <a:buFont typeface="Symbol" charset="2"/>
              <a:buChar char=""/>
            </a:pPr>
            <a:r>
              <a:rPr b="0" lang="de-DE" sz="2800" spc="-1" strike="noStrike">
                <a:solidFill>
                  <a:srgbClr val="000000"/>
                </a:solidFill>
                <a:latin typeface="Aptos"/>
                <a:ea typeface="Times New Roman"/>
              </a:rPr>
              <a:t>Für Ärzte im Bereitschaftsdienst der Krankenversicherung  soll Sozialversicherungsfreiheit gelten.</a:t>
            </a:r>
            <a:endParaRPr b="0" lang="de-DE" sz="28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412920" y="-82800"/>
            <a:ext cx="11618640" cy="1314720"/>
          </a:xfrm>
          <a:prstGeom prst="rect">
            <a:avLst/>
          </a:prstGeom>
          <a:noFill/>
          <a:ln w="0">
            <a:noFill/>
          </a:ln>
        </p:spPr>
        <p:txBody>
          <a:bodyPr lIns="91440" rIns="91440" tIns="45720" bIns="45720" anchor="ctr">
            <a:normAutofit/>
          </a:bodyPr>
          <a:p>
            <a:pPr indent="0" defTabSz="914400">
              <a:lnSpc>
                <a:spcPct val="90000"/>
              </a:lnSpc>
              <a:buNone/>
            </a:pPr>
            <a:r>
              <a:rPr b="0" lang="de-DE" sz="4400" spc="-1" strike="noStrike" u="sng">
                <a:solidFill>
                  <a:srgbClr val="ff0000"/>
                </a:solidFill>
                <a:uFillTx/>
                <a:latin typeface="Aptos Display"/>
              </a:rPr>
              <a:t>Bewertung:</a:t>
            </a:r>
            <a:endParaRPr b="0" lang="de-DE" sz="4400" spc="-1" strike="noStrike">
              <a:solidFill>
                <a:schemeClr val="dk1"/>
              </a:solidFill>
              <a:latin typeface="Aptos"/>
            </a:endParaRPr>
          </a:p>
        </p:txBody>
      </p:sp>
      <p:sp>
        <p:nvSpPr>
          <p:cNvPr id="89" name="PlaceHolder 2"/>
          <p:cNvSpPr>
            <a:spLocks noGrp="1"/>
          </p:cNvSpPr>
          <p:nvPr>
            <p:ph/>
          </p:nvPr>
        </p:nvSpPr>
        <p:spPr>
          <a:xfrm>
            <a:off x="412920" y="1082520"/>
            <a:ext cx="11086560" cy="5653080"/>
          </a:xfrm>
          <a:prstGeom prst="rect">
            <a:avLst/>
          </a:prstGeom>
          <a:noFill/>
          <a:ln w="0">
            <a:noFill/>
          </a:ln>
        </p:spPr>
        <p:txBody>
          <a:bodyPr lIns="91440" rIns="91440" tIns="45720" bIns="45720" anchor="t">
            <a:normAutofit fontScale="74983"/>
          </a:bodyPr>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Die Formulierung „geeignete Personalbemessung“ lässt aufhorchen, weil die Krankenhausgesellschaft und viele andere seit einiger Zeit vehement die Reduzierung der Vorgaben zur Personalbemessung fordern. Es ist zu befürchten, dass unter dem Deckmantel „geeignet“ und „Bürokratieabbau“ eine Verschlechterung der bestehenden Regelungen vorbereitet wird.</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Das eigentliche Problem bei der Leiharbeit ist, dass die Vergütungsbedingungen der Stammbelegschaften unter dem Finanzdruck der DRGs zu schlecht sind und viele Kolleginnen und Kollegen abwandern. Es ist zu kurz gegriffen hier nur Unterschiede ausgleichen zu wollen.</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Was notwendig wäre ist die vollständige Herausnahme der Personalkosten aus den DRGS und ihre kostendeckende Finanzierung wie in der Pflege am Bett. Dasselbe gilt im Grundsatz für die Mehrkosten von Springerpools. Es ist gut, wenn solche Mehrkosten ausgeglichen werden, aber es ist halbherzig.</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Warum sollen auf die Bereitschaftsdienste im ambulanten Bereich keine Sozialversicherungsbeiträge gezahlt werden? Auch das ist Klientelpolitik für die Niedergelassenen und ein Eingeständnis, dass die Kassenärztlichen Vereinigungen die Notfallversorgung der Bevölkerung nicht mehr aufrechterhalten können.</a:t>
            </a:r>
            <a:endParaRPr b="0" lang="de-DE" sz="2400" spc="-1" strike="noStrike">
              <a:solidFill>
                <a:schemeClr val="dk1"/>
              </a:solidFill>
              <a:latin typeface="Aptos"/>
            </a:endParaRPr>
          </a:p>
          <a:p>
            <a:pPr marL="228600" indent="-228600" defTabSz="914400">
              <a:lnSpc>
                <a:spcPct val="90000"/>
              </a:lnSpc>
              <a:spcBef>
                <a:spcPts val="1001"/>
              </a:spcBef>
              <a:buClr>
                <a:srgbClr val="ff0000"/>
              </a:buClr>
              <a:buFont typeface="Wingdings" charset="2"/>
              <a:buChar char=""/>
            </a:pPr>
            <a:r>
              <a:rPr b="1" i="1" lang="de-DE" sz="2400" spc="-1" strike="noStrike">
                <a:solidFill>
                  <a:srgbClr val="ff0000"/>
                </a:solidFill>
                <a:latin typeface="Aptos"/>
              </a:rPr>
              <a:t>Konsequent wäre die Organisation der gesamten Notfallversorgung (ambulant und stationär) durch die Krankenhäuser und mit angestellten Ärzten. (siehe unten: Reform der Notfallversorgung)</a:t>
            </a:r>
            <a:endParaRPr b="0" lang="de-DE" sz="24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0.xml><?xml version="1.0" encoding="utf-8"?>
<a:theme xmlns:a="http://schemas.openxmlformats.org/drawingml/2006/main" xmlns:r="http://schemas.openxmlformats.org/officeDocument/2006/relationships"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1.xml><?xml version="1.0" encoding="utf-8"?>
<a:theme xmlns:a="http://schemas.openxmlformats.org/drawingml/2006/main" xmlns:r="http://schemas.openxmlformats.org/officeDocument/2006/relationships"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3.xml><?xml version="1.0" encoding="utf-8"?>
<a:theme xmlns:a="http://schemas.openxmlformats.org/drawingml/2006/main" xmlns:r="http://schemas.openxmlformats.org/officeDocument/2006/relationships"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4.xml><?xml version="1.0" encoding="utf-8"?>
<a:theme xmlns:a="http://schemas.openxmlformats.org/drawingml/2006/main" xmlns:r="http://schemas.openxmlformats.org/officeDocument/2006/relationships"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5.xml><?xml version="1.0" encoding="utf-8"?>
<a:theme xmlns:a="http://schemas.openxmlformats.org/drawingml/2006/main" xmlns:r="http://schemas.openxmlformats.org/officeDocument/2006/relationships"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6.xml><?xml version="1.0" encoding="utf-8"?>
<a:theme xmlns:a="http://schemas.openxmlformats.org/drawingml/2006/main" xmlns:r="http://schemas.openxmlformats.org/officeDocument/2006/relationships"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7.xml><?xml version="1.0" encoding="utf-8"?>
<a:theme xmlns:a="http://schemas.openxmlformats.org/drawingml/2006/main" xmlns:r="http://schemas.openxmlformats.org/officeDocument/2006/relationships"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8.xml><?xml version="1.0" encoding="utf-8"?>
<a:theme xmlns:a="http://schemas.openxmlformats.org/drawingml/2006/main" xmlns:r="http://schemas.openxmlformats.org/officeDocument/2006/relationships"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9.xml><?xml version="1.0" encoding="utf-8"?>
<a:theme xmlns:a="http://schemas.openxmlformats.org/drawingml/2006/main" xmlns:r="http://schemas.openxmlformats.org/officeDocument/2006/relationships" name="Offic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Application>LibreOffice/24.2.7.2$Linux_X86_64 LibreOffice_project/420$Build-2</Application>
  <AppVersion>15.0000</AppVersion>
  <Words>1341</Words>
  <Paragraphs>69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2025-05-05T10:49:17Z</dcterms:created>
  <dc:creator>Thomas Böhm</dc:creator>
  <dc:description/>
  <dc:language>de-DE</dc:language>
  <cp:lastModifiedBy>Thomas Böhm</cp:lastModifiedBy>
  <dcterms:modified xsi:type="dcterms:W3CDTF">2025-05-05T11:50:08Z</dcterms:modified>
  <cp:revision>1</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vt:i4>
  </property>
  <property fmtid="{D5CDD505-2E9C-101B-9397-08002B2CF9AE}" pid="3" name="PresentationFormat">
    <vt:lpwstr>Breitbild</vt:lpwstr>
  </property>
  <property fmtid="{D5CDD505-2E9C-101B-9397-08002B2CF9AE}" pid="4" name="Slides">
    <vt:i4>13</vt:i4>
  </property>
</Properties>
</file>