
<file path=[Content_Types].xml><?xml version="1.0" encoding="utf-8"?>
<Types xmlns="http://schemas.openxmlformats.org/package/2006/content-types">
  <Default Extension="xml" ContentType="application/xml"/>
  <Default Extension="rels" ContentType="application/vnd.openxmlformats-package.relationships+xml"/>
  <Default Extension="png" ContentType="image/png"/>
  <Default Extension="jpeg" ContentType="image/jpeg"/>
  <Override PartName="/_rels/.rels" ContentType="application/vnd.openxmlformats-package.relationship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presentation.xml" ContentType="application/vnd.openxmlformats-officedocument.presentationml.presentation.main+xml"/>
  <Override PartName="/ppt/slideMasters/_rels/slideMaster2.xml.rels" ContentType="application/vnd.openxmlformats-package.relationships+xml"/>
  <Override PartName="/ppt/slideMasters/_rels/slideMaster1.xml.rels" ContentType="application/vnd.openxmlformats-package.relationship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xml" ContentType="application/vnd.openxmlformats-officedocument.presentationml.notesSlide+xml"/>
  <Override PartName="/ppt/notesSlides/notesSlide8.xml" ContentType="application/vnd.openxmlformats-officedocument.presentationml.notesSlide+xml"/>
  <Override PartName="/ppt/notesSlides/notesSlide16.xml" ContentType="application/vnd.openxmlformats-officedocument.presentationml.notesSlide+xml"/>
  <Override PartName="/ppt/notesSlides/_rels/notesSlide25.xml.rels" ContentType="application/vnd.openxmlformats-package.relationships+xml"/>
  <Override PartName="/ppt/notesSlides/_rels/notesSlide18.xml.rels" ContentType="application/vnd.openxmlformats-package.relationships+xml"/>
  <Override PartName="/ppt/notesSlides/_rels/notesSlide24.xml.rels" ContentType="application/vnd.openxmlformats-package.relationships+xml"/>
  <Override PartName="/ppt/notesSlides/_rels/notesSlide17.xml.rels" ContentType="application/vnd.openxmlformats-package.relationships+xml"/>
  <Override PartName="/ppt/notesSlides/_rels/notesSlide16.xml.rels" ContentType="application/vnd.openxmlformats-package.relationships+xml"/>
  <Override PartName="/ppt/notesSlides/_rels/notesSlide8.xml.rels" ContentType="application/vnd.openxmlformats-package.relationships+xml"/>
  <Override PartName="/ppt/notesSlides/_rels/notesSlide1.xml.rels" ContentType="application/vnd.openxmlformats-package.relationships+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_rels/presentation.xml.rels" ContentType="application/vnd.openxmlformats-package.relationships+xml"/>
  <Override PartName="/ppt/slideLayouts/slideLayout13.xml" ContentType="application/vnd.openxmlformats-officedocument.presentationml.slideLayout+xml"/>
  <Override PartName="/ppt/slideLayouts/slideLayout12.xml" ContentType="application/vnd.openxmlformats-officedocument.presentationml.slideLayout+xml"/>
  <Override PartName="/ppt/slideLayouts/slideLayout11.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8.xml" ContentType="application/vnd.openxmlformats-officedocument.presentationml.slideLayout+xml"/>
  <Override PartName="/ppt/slideLayouts/slideLayout7.xml" ContentType="application/vnd.openxmlformats-officedocument.presentationml.slideLayout+xml"/>
  <Override PartName="/ppt/slideLayouts/_rels/slideLayout22.xml.rels" ContentType="application/vnd.openxmlformats-package.relationships+xml"/>
  <Override PartName="/ppt/slideLayouts/_rels/slideLayout7.xml.rels" ContentType="application/vnd.openxmlformats-package.relationships+xml"/>
  <Override PartName="/ppt/slideLayouts/_rels/slideLayout4.xml.rels" ContentType="application/vnd.openxmlformats-package.relationships+xml"/>
  <Override PartName="/ppt/slideLayouts/_rels/slideLayout17.xml.rels" ContentType="application/vnd.openxmlformats-package.relationships+xml"/>
  <Override PartName="/ppt/slideLayouts/_rels/slideLayout19.xml.rels" ContentType="application/vnd.openxmlformats-package.relationships+xml"/>
  <Override PartName="/ppt/slideLayouts/_rels/slideLayout21.xml.rels" ContentType="application/vnd.openxmlformats-package.relationships+xml"/>
  <Override PartName="/ppt/slideLayouts/_rels/slideLayout6.xml.rels" ContentType="application/vnd.openxmlformats-package.relationships+xml"/>
  <Override PartName="/ppt/slideLayouts/_rels/slideLayout3.xml.rels" ContentType="application/vnd.openxmlformats-package.relationships+xml"/>
  <Override PartName="/ppt/slideLayouts/_rels/slideLayout16.xml.rels" ContentType="application/vnd.openxmlformats-package.relationships+xml"/>
  <Override PartName="/ppt/slideLayouts/_rels/slideLayout18.xml.rels" ContentType="application/vnd.openxmlformats-package.relationships+xml"/>
  <Override PartName="/ppt/slideLayouts/_rels/slideLayout5.xml.rels" ContentType="application/vnd.openxmlformats-package.relationships+xml"/>
  <Override PartName="/ppt/slideLayouts/_rels/slideLayout13.xml.rels" ContentType="application/vnd.openxmlformats-package.relationships+xml"/>
  <Override PartName="/ppt/slideLayouts/_rels/slideLayout12.xml.rels" ContentType="application/vnd.openxmlformats-package.relationships+xml"/>
  <Override PartName="/ppt/slideLayouts/_rels/slideLayout11.xml.rels" ContentType="application/vnd.openxmlformats-package.relationships+xml"/>
  <Override PartName="/ppt/slideLayouts/_rels/slideLayout1.xml.rels" ContentType="application/vnd.openxmlformats-package.relationships+xml"/>
  <Override PartName="/ppt/slideLayouts/_rels/slideLayout14.xml.rels" ContentType="application/vnd.openxmlformats-package.relationships+xml"/>
  <Override PartName="/ppt/slideLayouts/_rels/slideLayout10.xml.rels" ContentType="application/vnd.openxmlformats-package.relationships+xml"/>
  <Override PartName="/ppt/slideLayouts/_rels/slideLayout24.xml.rels" ContentType="application/vnd.openxmlformats-package.relationships+xml"/>
  <Override PartName="/ppt/slideLayouts/_rels/slideLayout9.xml.rels" ContentType="application/vnd.openxmlformats-package.relationships+xml"/>
  <Override PartName="/ppt/slideLayouts/_rels/slideLayout23.xml.rels" ContentType="application/vnd.openxmlformats-package.relationships+xml"/>
  <Override PartName="/ppt/slideLayouts/_rels/slideLayout8.xml.rels" ContentType="application/vnd.openxmlformats-package.relationships+xml"/>
  <Override PartName="/ppt/slideLayouts/_rels/slideLayout15.xml.rels" ContentType="application/vnd.openxmlformats-package.relationships+xml"/>
  <Override PartName="/ppt/slideLayouts/_rels/slideLayout2.xml.rels" ContentType="application/vnd.openxmlformats-package.relationships+xml"/>
  <Override PartName="/ppt/slideLayouts/_rels/slideLayout20.xml.rels" ContentType="application/vnd.openxmlformats-package.relationships+xml"/>
  <Override PartName="/ppt/slideLayouts/slideLayout6.xml" ContentType="application/vnd.openxmlformats-officedocument.presentationml.slideLayout+xml"/>
  <Override PartName="/ppt/slideLayouts/slideLayout24.xml" ContentType="application/vnd.openxmlformats-officedocument.presentationml.slideLayout+xml"/>
  <Override PartName="/ppt/slideLayouts/slideLayout5.xml" ContentType="application/vnd.openxmlformats-officedocument.presentationml.slideLayout+xml"/>
  <Override PartName="/ppt/slideLayouts/slideLayout23.xml" ContentType="application/vnd.openxmlformats-officedocument.presentationml.slideLayout+xml"/>
  <Override PartName="/ppt/slideLayouts/slideLayout16.xml" ContentType="application/vnd.openxmlformats-officedocument.presentationml.slideLayout+xml"/>
  <Override PartName="/ppt/slideLayouts/slideLayout15.xml" ContentType="application/vnd.openxmlformats-officedocument.presentationml.slideLayout+xml"/>
  <Override PartName="/ppt/slideLayouts/slideLayout14.xml" ContentType="application/vnd.openxmlformats-officedocument.presentationml.slideLayout+xml"/>
  <Override PartName="/ppt/slideLayouts/slideLayout1.xml" ContentType="application/vnd.openxmlformats-officedocument.presentationml.slideLayout+xml"/>
  <Override PartName="/ppt/slideLayouts/slideLayout17.xml" ContentType="application/vnd.openxmlformats-officedocument.presentationml.slideLayout+xml"/>
  <Override PartName="/ppt/slideLayouts/slideLayout2.xml" ContentType="application/vnd.openxmlformats-officedocument.presentationml.slideLayout+xml"/>
  <Override PartName="/ppt/slideLayouts/slideLayout20.xml" ContentType="application/vnd.openxmlformats-officedocument.presentationml.slideLayout+xml"/>
  <Override PartName="/ppt/slideLayouts/slideLayout18.xml" ContentType="application/vnd.openxmlformats-officedocument.presentationml.slideLayout+xml"/>
  <Override PartName="/ppt/slideLayouts/slideLayout3.xml" ContentType="application/vnd.openxmlformats-officedocument.presentationml.slideLayout+xml"/>
  <Override PartName="/ppt/slideLayouts/slideLayout21.xml" ContentType="application/vnd.openxmlformats-officedocument.presentationml.slideLayout+xml"/>
  <Override PartName="/ppt/slideLayouts/slideLayout19.xml" ContentType="application/vnd.openxmlformats-officedocument.presentationml.slideLayout+xml"/>
  <Override PartName="/ppt/slideLayouts/slideLayout4.xml" ContentType="application/vnd.openxmlformats-officedocument.presentationml.slideLayout+xml"/>
  <Override PartName="/ppt/slideLayouts/slideLayout22.xml" ContentType="application/vnd.openxmlformats-officedocument.presentationml.slideLayout+xml"/>
  <Override PartName="/ppt/media/image1.png" ContentType="image/png"/>
  <Override PartName="/ppt/media/image2.png" ContentType="image/png"/>
  <Override PartName="/ppt/media/image3.wmf" ContentType="image/x-wmf"/>
  <Override PartName="/ppt/embeddings/oleObject1.xlsx" ContentType="application/vnd.openxmlformats-officedocument.spreadsheetml.sheet"/>
  <Override PartName="/ppt/presProps.xml" ContentType="application/vnd.openxmlformats-officedocument.presentationml.presProps+xml"/>
  <Override PartName="/ppt/notesMasters/_rels/notesMaster1.xml.rels" ContentType="application/vnd.openxmlformats-package.relationships+xml"/>
  <Override PartName="/ppt/notesMasters/notesMaster1.xml" ContentType="application/vnd.openxmlformats-officedocument.presentationml.notesMaster+xml"/>
  <Override PartName="/ppt/slides/slide13.xml" ContentType="application/vnd.openxmlformats-officedocument.presentationml.slide+xml"/>
  <Override PartName="/ppt/slides/slide12.xml" ContentType="application/vnd.openxmlformats-officedocument.presentationml.slide+xml"/>
  <Override PartName="/ppt/slides/slide9.xml" ContentType="application/vnd.openxmlformats-officedocument.presentationml.slide+xml"/>
  <Override PartName="/ppt/slides/slide11.xml" ContentType="application/vnd.openxmlformats-officedocument.presentationml.slide+xml"/>
  <Override PartName="/ppt/slides/slide8.xml" ContentType="application/vnd.openxmlformats-officedocument.presentationml.slide+xml"/>
  <Override PartName="/ppt/slides/slide10.xml" ContentType="application/vnd.openxmlformats-officedocument.presentationml.slide+xml"/>
  <Override PartName="/ppt/slides/slide7.xml" ContentType="application/vnd.openxmlformats-officedocument.presentationml.slide+xml"/>
  <Override PartName="/ppt/slides/slide6.xml" ContentType="application/vnd.openxmlformats-officedocument.presentationml.slide+xml"/>
  <Override PartName="/ppt/slides/slide5.xml" ContentType="application/vnd.openxmlformats-officedocument.presentationml.slide+xml"/>
  <Override PartName="/ppt/slides/slide4.xml" ContentType="application/vnd.openxmlformats-officedocument.presentationml.slide+xml"/>
  <Override PartName="/ppt/slides/slide3.xml" ContentType="application/vnd.openxmlformats-officedocument.presentationml.slide+xml"/>
  <Override PartName="/ppt/slides/slide2.xml" ContentType="application/vnd.openxmlformats-officedocument.presentationml.slide+xml"/>
  <Override PartName="/ppt/slides/slide25.xml" ContentType="application/vnd.openxmlformats-officedocument.presentationml.slide+xml"/>
  <Override PartName="/ppt/slides/slide24.xml" ContentType="application/vnd.openxmlformats-officedocument.presentationml.slide+xml"/>
  <Override PartName="/ppt/slides/slide23.xml" ContentType="application/vnd.openxmlformats-officedocument.presentationml.slide+xml"/>
  <Override PartName="/ppt/slides/slide22.xml" ContentType="application/vnd.openxmlformats-officedocument.presentationml.slide+xml"/>
  <Override PartName="/ppt/slides/slide21.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18.xml" ContentType="application/vnd.openxmlformats-officedocument.presentationml.slide+xml"/>
  <Override PartName="/ppt/slides/slide17.xml" ContentType="application/vnd.openxmlformats-officedocument.presentationml.slide+xml"/>
  <Override PartName="/ppt/slides/_rels/slide1.xml.rels" ContentType="application/vnd.openxmlformats-package.relationships+xml"/>
  <Override PartName="/ppt/slides/_rels/slide16.xml.rels" ContentType="application/vnd.openxmlformats-package.relationships+xml"/>
  <Override PartName="/ppt/slides/_rels/slide17.xml.rels" ContentType="application/vnd.openxmlformats-package.relationships+xml"/>
  <Override PartName="/ppt/slides/_rels/slide18.xml.rels" ContentType="application/vnd.openxmlformats-package.relationships+xml"/>
  <Override PartName="/ppt/slides/_rels/slide20.xml.rels" ContentType="application/vnd.openxmlformats-package.relationships+xml"/>
  <Override PartName="/ppt/slides/_rels/slide2.xml.rels" ContentType="application/vnd.openxmlformats-package.relationships+xml"/>
  <Override PartName="/ppt/slides/_rels/slide19.xml.rels" ContentType="application/vnd.openxmlformats-package.relationships+xml"/>
  <Override PartName="/ppt/slides/_rels/slide21.xml.rels" ContentType="application/vnd.openxmlformats-package.relationships+xml"/>
  <Override PartName="/ppt/slides/_rels/slide3.xml.rels" ContentType="application/vnd.openxmlformats-package.relationships+xml"/>
  <Override PartName="/ppt/slides/_rels/slide22.xml.rels" ContentType="application/vnd.openxmlformats-package.relationships+xml"/>
  <Override PartName="/ppt/slides/_rels/slide23.xml.rels" ContentType="application/vnd.openxmlformats-package.relationships+xml"/>
  <Override PartName="/ppt/slides/_rels/slide14.xml.rels" ContentType="application/vnd.openxmlformats-package.relationships+xml"/>
  <Override PartName="/ppt/slides/_rels/slide13.xml.rels" ContentType="application/vnd.openxmlformats-package.relationships+xml"/>
  <Override PartName="/ppt/slides/_rels/slide12.xml.rels" ContentType="application/vnd.openxmlformats-package.relationships+xml"/>
  <Override PartName="/ppt/slides/_rels/slide15.xml.rels" ContentType="application/vnd.openxmlformats-package.relationships+xml"/>
  <Override PartName="/ppt/slides/_rels/slide9.xml.rels" ContentType="application/vnd.openxmlformats-package.relationships+xml"/>
  <Override PartName="/ppt/slides/_rels/slide25.xml.rels" ContentType="application/vnd.openxmlformats-package.relationships+xml"/>
  <Override PartName="/ppt/slides/_rels/slide10.xml.rels" ContentType="application/vnd.openxmlformats-package.relationships+xml"/>
  <Override PartName="/ppt/slides/_rels/slide11.xml.rels" ContentType="application/vnd.openxmlformats-package.relationships+xml"/>
  <Override PartName="/ppt/slides/_rels/slide24.xml.rels" ContentType="application/vnd.openxmlformats-package.relationships+xml"/>
  <Override PartName="/ppt/slides/_rels/slide8.xml.rels" ContentType="application/vnd.openxmlformats-package.relationships+xml"/>
  <Override PartName="/ppt/slides/_rels/slide7.xml.rels" ContentType="application/vnd.openxmlformats-package.relationships+xml"/>
  <Override PartName="/ppt/slides/_rels/slide6.xml.rels" ContentType="application/vnd.openxmlformats-package.relationships+xml"/>
  <Override PartName="/ppt/slides/_rels/slide5.xml.rels" ContentType="application/vnd.openxmlformats-package.relationships+xml"/>
  <Override PartName="/ppt/slides/_rels/slide4.xml.rels" ContentType="application/vnd.openxmlformats-package.relationships+xml"/>
  <Override PartName="/ppt/slides/slide16.xml" ContentType="application/vnd.openxmlformats-officedocument.presentationml.slide+xml"/>
  <Override PartName="/ppt/slides/slide1.xml" ContentType="application/vnd.openxmlformats-officedocument.presentationml.slide+xml"/>
  <Override PartName="/ppt/slides/slide15.xml" ContentType="application/vnd.openxmlformats-officedocument.presentationml.slide+xml"/>
  <Override PartName="/ppt/slides/slide14.xml" ContentType="application/vnd.openxmlformats-officedocument.presentationml.slide+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custom-properties" Target="docProps/custom.xml"/><Relationship Id="rId4"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 id="2147483661" r:id="rId3"/>
  </p:sldMasterIdLst>
  <p:notesMasterIdLst>
    <p:notesMasterId r:id="rId4"/>
  </p:notesMasterIdLst>
  <p:sldIdLst>
    <p:sldId id="256" r:id="rId5"/>
    <p:sldId id="257" r:id="rId6"/>
    <p:sldId id="258" r:id="rId7"/>
    <p:sldId id="259" r:id="rId8"/>
    <p:sldId id="260" r:id="rId9"/>
    <p:sldId id="261" r:id="rId10"/>
    <p:sldId id="262" r:id="rId11"/>
    <p:sldId id="263" r:id="rId12"/>
    <p:sldId id="264" r:id="rId13"/>
    <p:sldId id="265" r:id="rId14"/>
    <p:sldId id="266" r:id="rId15"/>
    <p:sldId id="267" r:id="rId16"/>
    <p:sldId id="268" r:id="rId17"/>
    <p:sldId id="269" r:id="rId18"/>
    <p:sldId id="270" r:id="rId19"/>
    <p:sldId id="271" r:id="rId20"/>
    <p:sldId id="272" r:id="rId21"/>
    <p:sldId id="273" r:id="rId22"/>
    <p:sldId id="274" r:id="rId23"/>
    <p:sldId id="275" r:id="rId24"/>
    <p:sldId id="276" r:id="rId25"/>
    <p:sldId id="277" r:id="rId26"/>
    <p:sldId id="278" r:id="rId27"/>
    <p:sldId id="279" r:id="rId28"/>
    <p:sldId id="280" r:id="rId29"/>
  </p:sldIdLst>
  <p:sldSz cx="12192000" cy="6858000"/>
  <p:notesSz cx="6858000" cy="9144000"/>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ationPr>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Master" Target="slideMasters/slideMaster2.xml"/><Relationship Id="rId4" Type="http://schemas.openxmlformats.org/officeDocument/2006/relationships/notesMaster" Target="notesMasters/notesMaster1.xml"/><Relationship Id="rId5" Type="http://schemas.openxmlformats.org/officeDocument/2006/relationships/slide" Target="slides/slide1.xml"/><Relationship Id="rId6" Type="http://schemas.openxmlformats.org/officeDocument/2006/relationships/slide" Target="slides/slide2.xml"/><Relationship Id="rId7" Type="http://schemas.openxmlformats.org/officeDocument/2006/relationships/slide" Target="slides/slide3.xml"/><Relationship Id="rId8" Type="http://schemas.openxmlformats.org/officeDocument/2006/relationships/slide" Target="slides/slide4.xml"/><Relationship Id="rId9" Type="http://schemas.openxmlformats.org/officeDocument/2006/relationships/slide" Target="slides/slide5.xml"/><Relationship Id="rId10" Type="http://schemas.openxmlformats.org/officeDocument/2006/relationships/slide" Target="slides/slide6.xml"/><Relationship Id="rId11" Type="http://schemas.openxmlformats.org/officeDocument/2006/relationships/slide" Target="slides/slide7.xml"/><Relationship Id="rId12" Type="http://schemas.openxmlformats.org/officeDocument/2006/relationships/slide" Target="slides/slide8.xml"/><Relationship Id="rId13" Type="http://schemas.openxmlformats.org/officeDocument/2006/relationships/slide" Target="slides/slide9.xml"/><Relationship Id="rId14" Type="http://schemas.openxmlformats.org/officeDocument/2006/relationships/slide" Target="slides/slide10.xml"/><Relationship Id="rId15" Type="http://schemas.openxmlformats.org/officeDocument/2006/relationships/slide" Target="slides/slide11.xml"/><Relationship Id="rId16" Type="http://schemas.openxmlformats.org/officeDocument/2006/relationships/slide" Target="slides/slide12.xml"/><Relationship Id="rId17" Type="http://schemas.openxmlformats.org/officeDocument/2006/relationships/slide" Target="slides/slide13.xml"/><Relationship Id="rId18" Type="http://schemas.openxmlformats.org/officeDocument/2006/relationships/slide" Target="slides/slide14.xml"/><Relationship Id="rId19" Type="http://schemas.openxmlformats.org/officeDocument/2006/relationships/slide" Target="slides/slide15.xml"/><Relationship Id="rId20" Type="http://schemas.openxmlformats.org/officeDocument/2006/relationships/slide" Target="slides/slide16.xml"/><Relationship Id="rId21" Type="http://schemas.openxmlformats.org/officeDocument/2006/relationships/slide" Target="slides/slide17.xml"/><Relationship Id="rId22" Type="http://schemas.openxmlformats.org/officeDocument/2006/relationships/slide" Target="slides/slide18.xml"/><Relationship Id="rId23" Type="http://schemas.openxmlformats.org/officeDocument/2006/relationships/slide" Target="slides/slide19.xml"/><Relationship Id="rId24" Type="http://schemas.openxmlformats.org/officeDocument/2006/relationships/slide" Target="slides/slide20.xml"/><Relationship Id="rId25" Type="http://schemas.openxmlformats.org/officeDocument/2006/relationships/slide" Target="slides/slide21.xml"/><Relationship Id="rId26" Type="http://schemas.openxmlformats.org/officeDocument/2006/relationships/slide" Target="slides/slide22.xml"/><Relationship Id="rId27" Type="http://schemas.openxmlformats.org/officeDocument/2006/relationships/slide" Target="slides/slide23.xml"/><Relationship Id="rId28" Type="http://schemas.openxmlformats.org/officeDocument/2006/relationships/slide" Target="slides/slide24.xml"/><Relationship Id="rId29" Type="http://schemas.openxmlformats.org/officeDocument/2006/relationships/slide" Target="slides/slide25.xml"/><Relationship Id="rId30" Type="http://schemas.openxmlformats.org/officeDocument/2006/relationships/presProps" Target="presProps.xml"/>
</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DBFDB74-B633-47C5-AEF0-08F5FF9C67CD}" type="doc">
      <dgm:prSet loTypeId="urn:microsoft.com/office/officeart/2005/8/layout/hProcess3" loCatId="process" qsTypeId="urn:microsoft.com/office/officeart/2005/8/quickstyle/simple1" qsCatId="simple" csTypeId="urn:microsoft.com/office/officeart/2005/8/colors/accent1_2" csCatId="accent1" phldr="1"/>
      <dgm:spPr/>
    </dgm:pt>
    <dgm:pt modelId="{71A00B3C-B6E1-4CD4-A31D-3690E6CCA1D4}" type="pres">
      <dgm:prSet presAssocID="{FDBFDB74-B633-47C5-AEF0-08F5FF9C67CD}" presName="Name0" presStyleCnt="0">
        <dgm:presLayoutVars>
          <dgm:dir/>
          <dgm:animLvl val="lvl"/>
          <dgm:resizeHandles val="exact"/>
        </dgm:presLayoutVars>
      </dgm:prSet>
      <dgm:spPr/>
    </dgm:pt>
    <dgm:pt modelId="{60CD7CBE-CCDC-48B2-A67F-A5A8A039F465}" type="pres">
      <dgm:prSet presAssocID="{FDBFDB74-B633-47C5-AEF0-08F5FF9C67CD}" presName="dummy" presStyleCnt="0"/>
      <dgm:spPr/>
    </dgm:pt>
    <dgm:pt modelId="{ADB75F8D-42CE-4D7F-B094-101A147A35FE}" type="pres">
      <dgm:prSet presAssocID="{FDBFDB74-B633-47C5-AEF0-08F5FF9C67CD}" presName="linH" presStyleCnt="0"/>
      <dgm:spPr/>
    </dgm:pt>
    <dgm:pt modelId="{52D31196-9617-4DD6-82DC-80C041D50841}" type="pres">
      <dgm:prSet presAssocID="{FDBFDB74-B633-47C5-AEF0-08F5FF9C67CD}" presName="padding1" presStyleCnt="0"/>
      <dgm:spPr/>
    </dgm:pt>
    <dgm:pt modelId="{AA534ED7-5748-4406-944C-832A6F29AD14}" type="pres">
      <dgm:prSet presAssocID="{FDBFDB74-B633-47C5-AEF0-08F5FF9C67CD}" presName="padding2" presStyleCnt="0"/>
      <dgm:spPr/>
    </dgm:pt>
    <dgm:pt modelId="{493FDEDB-C8DD-4DF9-84E2-30146EA156A3}" type="pres">
      <dgm:prSet presAssocID="{FDBFDB74-B633-47C5-AEF0-08F5FF9C67CD}" presName="negArrow" presStyleCnt="0"/>
      <dgm:spPr/>
    </dgm:pt>
    <dgm:pt modelId="{522FBA6B-84DF-442F-8C29-2D0D9ED0E735}" type="pres">
      <dgm:prSet presAssocID="{FDBFDB74-B633-47C5-AEF0-08F5FF9C67CD}" presName="backgroundArrow" presStyleLbl="node1" presStyleIdx="0" presStyleCnt="1" custLinFactNeighborX="3662" custLinFactNeighborY="31618"/>
      <dgm:spPr/>
    </dgm:pt>
  </dgm:ptLst>
  <dgm:cxnLst>
    <dgm:cxn modelId="{A34A2A30-B411-4855-AB94-BBF3E667460D}" type="presOf" srcId="{FDBFDB74-B633-47C5-AEF0-08F5FF9C67CD}" destId="{71A00B3C-B6E1-4CD4-A31D-3690E6CCA1D4}" srcOrd="0" destOrd="0" presId="urn:microsoft.com/office/officeart/2005/8/layout/hProcess3"/>
    <dgm:cxn modelId="{B1DEE32A-F5AB-480B-BAB6-F61474FEB42B}" type="presParOf" srcId="{71A00B3C-B6E1-4CD4-A31D-3690E6CCA1D4}" destId="{60CD7CBE-CCDC-48B2-A67F-A5A8A039F465}" srcOrd="0" destOrd="0" presId="urn:microsoft.com/office/officeart/2005/8/layout/hProcess3"/>
    <dgm:cxn modelId="{87F7E970-91E4-4644-A6D0-716AE9E35F1E}" type="presParOf" srcId="{71A00B3C-B6E1-4CD4-A31D-3690E6CCA1D4}" destId="{ADB75F8D-42CE-4D7F-B094-101A147A35FE}" srcOrd="1" destOrd="0" presId="urn:microsoft.com/office/officeart/2005/8/layout/hProcess3"/>
    <dgm:cxn modelId="{07D6680A-72A5-4ED4-B7A7-83D9D256AD05}" type="presParOf" srcId="{ADB75F8D-42CE-4D7F-B094-101A147A35FE}" destId="{52D31196-9617-4DD6-82DC-80C041D50841}" srcOrd="0" destOrd="0" presId="urn:microsoft.com/office/officeart/2005/8/layout/hProcess3"/>
    <dgm:cxn modelId="{DD04DB61-1FB5-42FC-BC23-D376E36C8440}" type="presParOf" srcId="{ADB75F8D-42CE-4D7F-B094-101A147A35FE}" destId="{AA534ED7-5748-4406-944C-832A6F29AD14}" srcOrd="1" destOrd="0" presId="urn:microsoft.com/office/officeart/2005/8/layout/hProcess3"/>
    <dgm:cxn modelId="{2790B5BF-76EF-4C42-B0FE-4D032BFCBB19}" type="presParOf" srcId="{ADB75F8D-42CE-4D7F-B094-101A147A35FE}" destId="{493FDEDB-C8DD-4DF9-84E2-30146EA156A3}" srcOrd="2" destOrd="0" presId="urn:microsoft.com/office/officeart/2005/8/layout/hProcess3"/>
    <dgm:cxn modelId="{9ED60713-33F3-482A-A2CA-5F4B3AE124B9}" type="presParOf" srcId="{ADB75F8D-42CE-4D7F-B094-101A147A35FE}" destId="{522FBA6B-84DF-442F-8C29-2D0D9ED0E735}" srcOrd="3" destOrd="0" presId="urn:microsoft.com/office/officeart/2005/8/layout/hProcess3"/>
  </dgm:cxnLst>
  <dgm:bg/>
  <dgm:whole/>
  <dgm:extLst>
    <a:ext uri="http://schemas.microsoft.com/office/drawing/2008/diagram">
      <dsp:dataModelExt xmlns:dsp="http://schemas.microsoft.com/office/drawing/2008/diagram" relId="rId5"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22FBA6B-84DF-442F-8C29-2D0D9ED0E735}">
      <dsp:nvSpPr>
        <dsp:cNvPr id="0" name=""/>
        <dsp:cNvSpPr/>
      </dsp:nvSpPr>
      <dsp:spPr>
        <a:xfrm>
          <a:off x="628" y="0"/>
          <a:ext cx="643457" cy="285225"/>
        </a:xfrm>
        <a:prstGeom prst="rightArrow">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Tree>
</dsp:drawing>
</file>

<file path=ppt/diagrams/layout1.xml><?xml version="1.0" encoding="utf-8"?>
<dgm:layoutDef xmlns:dgm="http://schemas.openxmlformats.org/drawingml/2006/diagram" xmlns:a="http://schemas.openxmlformats.org/drawingml/2006/main" uniqueId="urn:microsoft.com/office/officeart/2005/8/layout/hProcess3">
  <dgm:title val=""/>
  <dgm:desc val=""/>
  <dgm:catLst>
    <dgm:cat type="process" pri="6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chOrder="t">
    <dgm:varLst>
      <dgm:dir/>
      <dgm:animLvl val="lvl"/>
      <dgm:resizeHandles val="exact"/>
    </dgm:varLst>
    <dgm:alg type="composite"/>
    <dgm:shape xmlns:r="http://schemas.openxmlformats.org/officeDocument/2006/relationships" r:blip="">
      <dgm:adjLst/>
    </dgm:shape>
    <dgm:presOf/>
    <dgm:constrLst>
      <dgm:constr type="w" for="ch" forName="dummy" refType="w"/>
      <dgm:constr type="h" for="ch" forName="dummy" refType="h"/>
      <dgm:constr type="h" for="ch" forName="dummy" refType="w" refFor="ch" refForName="dummy" op="lte" fact="0.4"/>
      <dgm:constr type="ctrX" for="ch" forName="dummy" refType="w" fact="0.5"/>
      <dgm:constr type="ctrY" for="ch" forName="dummy" refType="h" fact="0.5"/>
      <dgm:constr type="w" for="ch" forName="linH" refType="w"/>
      <dgm:constr type="h" for="ch" forName="linH" refType="h"/>
      <dgm:constr type="ctrX" for="ch" forName="linH" refType="w" fact="0.5"/>
      <dgm:constr type="ctrY" for="ch" forName="linH" refType="h" fact="0.5"/>
      <dgm:constr type="userP" for="ch" forName="linH" refType="h" refFor="ch" refForName="dummy" fact="0.25"/>
      <dgm:constr type="userT" for="des" forName="parTx" refType="w" refFor="ch" refForName="dummy" fact="0.2"/>
    </dgm:constrLst>
    <dgm:ruleLst/>
    <dgm:layoutNode name="dummy">
      <dgm:alg type="sp"/>
      <dgm:shape xmlns:r="http://schemas.openxmlformats.org/officeDocument/2006/relationships" r:blip="">
        <dgm:adjLst/>
      </dgm:shape>
      <dgm:presOf/>
      <dgm:constrLst/>
      <dgm:ruleLst/>
    </dgm:layoutNode>
    <dgm:layoutNode name="linH">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primFontSz" for="des" forName="parTx" val="65"/>
        <dgm:constr type="primFontSz" for="des" forName="desTx" refType="primFontSz" refFor="des" refForName="parTx" op="equ"/>
        <dgm:constr type="h" for="des" forName="parTx" refType="primFontSz" refFor="des" refForName="parTx"/>
        <dgm:constr type="h" for="des" forName="desTx" refType="primFontSz" refFor="des" refForName="parTx" fact="0.5"/>
        <dgm:constr type="h" for="des" forName="parTx" op="equ"/>
        <dgm:constr type="h" for="des" forName="desTx" op="equ"/>
        <dgm:constr type="h" for="ch" forName="backgroundArrow" refType="primFontSz" refFor="des" refForName="parTx" fact="2"/>
        <dgm:constr type="h" for="ch" forName="backgroundArrow" refType="h" refFor="des" refForName="parTx" op="lte" fact="2"/>
        <dgm:constr type="h" for="ch" forName="backgroundArrow" refType="h" refFor="des" refForName="parTx" op="gte" fact="2"/>
        <dgm:constr type="h" for="des" forName="spVertical1" refType="primFontSz" refFor="des" refForName="parTx" fact="0.5"/>
        <dgm:constr type="h" for="des" forName="spVertical1" refType="h" refFor="des" refForName="parTx" op="lte" fact="0.5"/>
        <dgm:constr type="h" for="des" forName="spVertical1" refType="h" refFor="des" refForName="parTx" op="gte" fact="0.5"/>
        <dgm:constr type="h" for="des" forName="spVertical2" refType="primFontSz" refFor="des" refForName="parTx" fact="0.5"/>
        <dgm:constr type="h" for="des" forName="spVertical2" refType="h" refFor="des" refForName="parTx" op="lte" fact="0.5"/>
        <dgm:constr type="h" for="des" forName="spVertical2" refType="h" refFor="des" refForName="parTx" op="gte" fact="0.5"/>
        <dgm:constr type="h" for="des" forName="spVertical3" refType="primFontSz" refFor="des" refForName="parTx" fact="-0.4"/>
        <dgm:constr type="h" for="des" forName="spVertical3" refType="h" refFor="des" refForName="parTx" op="lte" fact="-0.4"/>
        <dgm:constr type="h" for="des" forName="spVertical3" refType="h" refFor="des" refForName="parTx" op="gte" fact="-0.4"/>
        <dgm:constr type="w" for="ch" forName="backgroundArrow" refType="w"/>
        <dgm:constr type="w" for="ch" forName="negArrow" refType="w" fact="-1"/>
        <dgm:constr type="w" for="ch" forName="linV" refType="w"/>
        <dgm:constr type="w" for="ch" forName="space" refType="w" refFor="ch" refForName="linV" fact="0.2"/>
        <dgm:constr type="w" for="ch" forName="padding1" refType="w" fact="0.08"/>
        <dgm:constr type="userP"/>
        <dgm:constr type="w" for="ch" forName="padding2" refType="userP"/>
      </dgm:constrLst>
      <dgm:ruleLst>
        <dgm:rule type="w" for="ch" forName="linV" val="0" fact="NaN" max="NaN"/>
        <dgm:rule type="primFontSz" for="des" forName="parTx" val="5" fact="NaN" max="NaN"/>
      </dgm:ruleLst>
      <dgm:layoutNode name="padding1">
        <dgm:alg type="sp"/>
        <dgm:shape xmlns:r="http://schemas.openxmlformats.org/officeDocument/2006/relationships" r:blip="">
          <dgm:adjLst/>
        </dgm:shape>
        <dgm:presOf/>
        <dgm:constrLst/>
        <dgm:ruleLst/>
      </dgm:layoutNode>
      <dgm:forEach name="Name4" axis="ch" ptType="node">
        <dgm:layoutNode name="linV">
          <dgm:alg type="lin">
            <dgm:param type="linDir" val="fromT"/>
          </dgm:alg>
          <dgm:shape xmlns:r="http://schemas.openxmlformats.org/officeDocument/2006/relationships" r:blip="">
            <dgm:adjLst/>
          </dgm:shape>
          <dgm:presOf/>
          <dgm:constrLst>
            <dgm:constr type="w" for="ch" forName="spVertical1" refType="w"/>
            <dgm:constr type="w" for="ch" forName="parTx" refType="w"/>
            <dgm:constr type="w" for="ch" forName="spVertical2" refType="w"/>
            <dgm:constr type="w" for="ch" forName="spVertical3" refType="w"/>
            <dgm:constr type="w" for="ch" forName="desTx" refType="w"/>
          </dgm:constrLst>
          <dgm:ruleLst/>
          <dgm:layoutNode name="spVertical1">
            <dgm:alg type="sp"/>
            <dgm:shape xmlns:r="http://schemas.openxmlformats.org/officeDocument/2006/relationships" r:blip="">
              <dgm:adjLst/>
            </dgm:shape>
            <dgm:presOf/>
            <dgm:constrLst/>
            <dgm:ruleLst/>
          </dgm:layoutNode>
          <dgm:layoutNode name="parTx" styleLbl="revTx">
            <dgm:varLst>
              <dgm:chMax val="0"/>
              <dgm:chPref val="0"/>
              <dgm:bulletEnabled val="1"/>
            </dgm:varLst>
            <dgm:choose name="Name5">
              <dgm:if name="Name6" axis="root des" ptType="all node" func="maxDepth" op="gt" val="1">
                <dgm:alg type="tx">
                  <dgm:param type="parTxLTRAlign" val="l"/>
                  <dgm:param type="parTxRTLAlign" val="r"/>
                </dgm:alg>
              </dgm:if>
              <dgm:else name="Name7">
                <dgm:alg type="tx">
                  <dgm:param type="parTxLTRAlign" val="ctr"/>
                  <dgm:param type="parTxRTLAlign" val="ctr"/>
                </dgm:alg>
              </dgm:else>
            </dgm:choose>
            <dgm:shape xmlns:r="http://schemas.openxmlformats.org/officeDocument/2006/relationships" type="rect" r:blip="">
              <dgm:adjLst/>
            </dgm:shape>
            <dgm:presOf axis="self" ptType="node"/>
            <dgm:choose name="Name8">
              <dgm:if name="Name9" func="var" arg="dir" op="equ" val="norm">
                <dgm:constrLst>
                  <dgm:constr type="userT"/>
                  <dgm:constr type="h" refType="userT" op="lte"/>
                  <dgm:constr type="tMarg" refType="primFontSz" fact="0.8"/>
                  <dgm:constr type="bMarg" refType="tMarg"/>
                  <dgm:constr type="lMarg"/>
                  <dgm:constr type="rMarg"/>
                </dgm:constrLst>
              </dgm:if>
              <dgm:else name="Name10">
                <dgm:constrLst>
                  <dgm:constr type="userT"/>
                  <dgm:constr type="h" refType="userT" op="lte"/>
                  <dgm:constr type="tMarg" refType="primFontSz" fact="0.8"/>
                  <dgm:constr type="bMarg" refType="tMarg"/>
                  <dgm:constr type="lMarg"/>
                  <dgm:constr type="rMarg"/>
                </dgm:constrLst>
              </dgm:else>
            </dgm:choose>
            <dgm:ruleLst>
              <dgm:rule type="h" val="INF" fact="NaN" max="NaN"/>
            </dgm:ruleLst>
          </dgm:layoutNode>
          <dgm:layoutNode name="spVertical2">
            <dgm:alg type="sp"/>
            <dgm:shape xmlns:r="http://schemas.openxmlformats.org/officeDocument/2006/relationships" r:blip="">
              <dgm:adjLst/>
            </dgm:shape>
            <dgm:presOf/>
            <dgm:constrLst/>
            <dgm:ruleLst/>
          </dgm:layoutNode>
          <dgm:layoutNode name="spVertical3">
            <dgm:alg type="sp"/>
            <dgm:shape xmlns:r="http://schemas.openxmlformats.org/officeDocument/2006/relationships" r:blip="">
              <dgm:adjLst/>
            </dgm:shape>
            <dgm:presOf/>
            <dgm:constrLst/>
            <dgm:ruleLst/>
          </dgm:layoutNode>
          <dgm:choose name="Name11">
            <dgm:if name="Name12" axis="ch" ptType="node" func="cnt" op="gte" val="1">
              <dgm:layoutNode name="desTx" styleLbl="revTx">
                <dgm:varLst>
                  <dgm:bulletEnabled val="1"/>
                </dgm:varLst>
                <dgm:alg type="tx">
                  <dgm:param type="stBulletLvl" val="1"/>
                </dgm:alg>
                <dgm:shape xmlns:r="http://schemas.openxmlformats.org/officeDocument/2006/relationships" type="rect" r:blip="">
                  <dgm:adjLst/>
                </dgm:shape>
                <dgm:presOf axis="des" ptType="node"/>
                <dgm:constrLst>
                  <dgm:constr type="tMarg"/>
                  <dgm:constr type="bMarg"/>
                  <dgm:constr type="rMarg"/>
                  <dgm:constr type="lMarg"/>
                </dgm:constrLst>
                <dgm:ruleLst>
                  <dgm:rule type="h" val="INF" fact="NaN" max="NaN"/>
                </dgm:ruleLst>
              </dgm:layoutNode>
            </dgm:if>
            <dgm:else name="Name13"/>
          </dgm:choose>
        </dgm:layoutNode>
        <dgm:forEach name="Name14" axis="followSib" ptType="sibTrans" cnt="1">
          <dgm:layoutNode name="space">
            <dgm:alg type="sp"/>
            <dgm:shape xmlns:r="http://schemas.openxmlformats.org/officeDocument/2006/relationships" r:blip="">
              <dgm:adjLst/>
            </dgm:shape>
            <dgm:presOf/>
            <dgm:constrLst/>
            <dgm:ruleLst/>
          </dgm:layoutNode>
        </dgm:forEach>
      </dgm:forEach>
      <dgm:layoutNode name="padding2">
        <dgm:alg type="sp"/>
        <dgm:shape xmlns:r="http://schemas.openxmlformats.org/officeDocument/2006/relationships" r:blip="">
          <dgm:adjLst/>
        </dgm:shape>
        <dgm:presOf/>
        <dgm:constrLst/>
        <dgm:ruleLst/>
      </dgm:layoutNode>
      <dgm:layoutNode name="negArrow">
        <dgm:alg type="sp"/>
        <dgm:shape xmlns:r="http://schemas.openxmlformats.org/officeDocument/2006/relationships" r:blip="">
          <dgm:adjLst/>
        </dgm:shape>
        <dgm:presOf/>
        <dgm:constrLst/>
        <dgm:ruleLst/>
      </dgm:layoutNode>
      <dgm:layoutNode name="backgroundArrow" styleLbl="node1">
        <dgm:alg type="sp"/>
        <dgm:choose name="Name15">
          <dgm:if name="Name16" func="var" arg="dir" op="equ" val="norm">
            <dgm:shape xmlns:r="http://schemas.openxmlformats.org/officeDocument/2006/relationships" type="rightArrow" r:blip="">
              <dgm:adjLst/>
            </dgm:shape>
          </dgm:if>
          <dgm:else name="Name17">
            <dgm:shape xmlns:r="http://schemas.openxmlformats.org/officeDocument/2006/relationships" type="leftArrow" r:blip="">
              <dgm:adjLst/>
            </dgm:shape>
          </dgm:else>
        </dgm:choose>
        <dgm:presOf/>
        <dgm:constrLst/>
        <dgm:ruleLst/>
      </dgm:layoutNode>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Relationships xmlns="http://schemas.openxmlformats.org/package/2006/relationships"><Relationship Id="rId1" Type="http://schemas.openxmlformats.org/officeDocument/2006/relationships/theme" Target="../theme/theme3.xml"/>
</Relationships>
</file>

<file path=ppt/notesMasters/notesMaster1.xml><?xml version="1.0" encoding="utf-8"?>
<p:notes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82" name="PlaceHolder 1"/>
          <p:cNvSpPr>
            <a:spLocks noGrp="1"/>
          </p:cNvSpPr>
          <p:nvPr>
            <p:ph type="sldImg"/>
          </p:nvPr>
        </p:nvSpPr>
        <p:spPr>
          <a:xfrm>
            <a:off x="216000" y="812520"/>
            <a:ext cx="7127280" cy="4008960"/>
          </a:xfrm>
          <a:prstGeom prst="rect">
            <a:avLst/>
          </a:prstGeom>
          <a:noFill/>
          <a:ln w="0">
            <a:noFill/>
          </a:ln>
        </p:spPr>
        <p:txBody>
          <a:bodyPr lIns="0" rIns="0" tIns="0" bIns="0" anchor="ctr">
            <a:noAutofit/>
          </a:bodyPr>
          <a:p>
            <a:r>
              <a:rPr b="0" lang="de-DE" sz="1800" spc="-1" strike="noStrike">
                <a:solidFill>
                  <a:srgbClr val="000000"/>
                </a:solidFill>
                <a:latin typeface="Aptos"/>
              </a:rPr>
              <a:t>Folie mittels Klicken verschieben</a:t>
            </a:r>
            <a:endParaRPr b="0" lang="de-DE" sz="1800" spc="-1" strike="noStrike">
              <a:solidFill>
                <a:srgbClr val="000000"/>
              </a:solidFill>
              <a:latin typeface="Aptos"/>
            </a:endParaRPr>
          </a:p>
        </p:txBody>
      </p:sp>
      <p:sp>
        <p:nvSpPr>
          <p:cNvPr id="83" name="PlaceHolder 2"/>
          <p:cNvSpPr>
            <a:spLocks noGrp="1"/>
          </p:cNvSpPr>
          <p:nvPr>
            <p:ph type="body"/>
          </p:nvPr>
        </p:nvSpPr>
        <p:spPr>
          <a:xfrm>
            <a:off x="756000" y="5078520"/>
            <a:ext cx="6047640" cy="4811040"/>
          </a:xfrm>
          <a:prstGeom prst="rect">
            <a:avLst/>
          </a:prstGeom>
          <a:noFill/>
          <a:ln w="0">
            <a:noFill/>
          </a:ln>
        </p:spPr>
        <p:txBody>
          <a:bodyPr lIns="0" rIns="0" tIns="0" bIns="0" anchor="t">
            <a:noAutofit/>
          </a:bodyPr>
          <a:p>
            <a:r>
              <a:rPr b="0" lang="de-DE" sz="2000" spc="-1" strike="noStrike">
                <a:latin typeface="Arial"/>
              </a:rPr>
              <a:t>Format der Notizen mittels Klicken bearbeiten</a:t>
            </a:r>
            <a:endParaRPr b="0" lang="de-DE" sz="2000" spc="-1" strike="noStrike">
              <a:latin typeface="Arial"/>
            </a:endParaRPr>
          </a:p>
        </p:txBody>
      </p:sp>
      <p:sp>
        <p:nvSpPr>
          <p:cNvPr id="84" name="PlaceHolder 3"/>
          <p:cNvSpPr>
            <a:spLocks noGrp="1"/>
          </p:cNvSpPr>
          <p:nvPr>
            <p:ph type="hdr"/>
          </p:nvPr>
        </p:nvSpPr>
        <p:spPr>
          <a:xfrm>
            <a:off x="0" y="0"/>
            <a:ext cx="3280680" cy="534240"/>
          </a:xfrm>
          <a:prstGeom prst="rect">
            <a:avLst/>
          </a:prstGeom>
          <a:noFill/>
          <a:ln w="0">
            <a:noFill/>
          </a:ln>
        </p:spPr>
        <p:txBody>
          <a:bodyPr lIns="0" rIns="0" tIns="0" bIns="0" anchor="t">
            <a:noAutofit/>
          </a:bodyPr>
          <a:p>
            <a:r>
              <a:rPr b="0" lang="de-DE" sz="1400" spc="-1" strike="noStrike">
                <a:latin typeface="Times New Roman"/>
              </a:rPr>
              <a:t>&lt;Kopfzeile&gt;</a:t>
            </a:r>
            <a:endParaRPr b="0" lang="de-DE" sz="1400" spc="-1" strike="noStrike">
              <a:latin typeface="Times New Roman"/>
            </a:endParaRPr>
          </a:p>
        </p:txBody>
      </p:sp>
      <p:sp>
        <p:nvSpPr>
          <p:cNvPr id="85" name="PlaceHolder 4"/>
          <p:cNvSpPr>
            <a:spLocks noGrp="1"/>
          </p:cNvSpPr>
          <p:nvPr>
            <p:ph type="dt" idx="6"/>
          </p:nvPr>
        </p:nvSpPr>
        <p:spPr>
          <a:xfrm>
            <a:off x="4278960" y="0"/>
            <a:ext cx="3280680" cy="534240"/>
          </a:xfrm>
          <a:prstGeom prst="rect">
            <a:avLst/>
          </a:prstGeom>
          <a:noFill/>
          <a:ln w="0">
            <a:noFill/>
          </a:ln>
        </p:spPr>
        <p:txBody>
          <a:bodyPr lIns="0" rIns="0" tIns="0" bIns="0" anchor="t">
            <a:noAutofit/>
          </a:bodyPr>
          <a:lstStyle>
            <a:lvl1pPr algn="r">
              <a:buNone/>
              <a:defRPr b="0" lang="de-DE" sz="1400" spc="-1" strike="noStrike">
                <a:latin typeface="Times New Roman"/>
              </a:defRPr>
            </a:lvl1pPr>
          </a:lstStyle>
          <a:p>
            <a:pPr algn="r">
              <a:buNone/>
            </a:pPr>
            <a:r>
              <a:rPr b="0" lang="de-DE" sz="1400" spc="-1" strike="noStrike">
                <a:latin typeface="Times New Roman"/>
              </a:rPr>
              <a:t>&lt;Datum/Uhrzeit&gt;</a:t>
            </a:r>
            <a:endParaRPr b="0" lang="de-DE" sz="1400" spc="-1" strike="noStrike">
              <a:latin typeface="Times New Roman"/>
            </a:endParaRPr>
          </a:p>
        </p:txBody>
      </p:sp>
      <p:sp>
        <p:nvSpPr>
          <p:cNvPr id="86" name="PlaceHolder 5"/>
          <p:cNvSpPr>
            <a:spLocks noGrp="1"/>
          </p:cNvSpPr>
          <p:nvPr>
            <p:ph type="ftr" idx="7"/>
          </p:nvPr>
        </p:nvSpPr>
        <p:spPr>
          <a:xfrm>
            <a:off x="0" y="10157400"/>
            <a:ext cx="3280680" cy="534240"/>
          </a:xfrm>
          <a:prstGeom prst="rect">
            <a:avLst/>
          </a:prstGeom>
          <a:noFill/>
          <a:ln w="0">
            <a:noFill/>
          </a:ln>
        </p:spPr>
        <p:txBody>
          <a:bodyPr lIns="0" rIns="0" tIns="0" bIns="0" anchor="b">
            <a:noAutofit/>
          </a:bodyPr>
          <a:lstStyle>
            <a:lvl1pPr>
              <a:defRPr b="0" lang="de-DE" sz="1400" spc="-1" strike="noStrike">
                <a:latin typeface="Times New Roman"/>
              </a:defRPr>
            </a:lvl1pPr>
          </a:lstStyle>
          <a:p>
            <a:r>
              <a:rPr b="0" lang="de-DE" sz="1400" spc="-1" strike="noStrike">
                <a:latin typeface="Times New Roman"/>
              </a:rPr>
              <a:t>&lt;Fußzeile&gt;</a:t>
            </a:r>
            <a:endParaRPr b="0" lang="de-DE" sz="1400" spc="-1" strike="noStrike">
              <a:latin typeface="Times New Roman"/>
            </a:endParaRPr>
          </a:p>
        </p:txBody>
      </p:sp>
      <p:sp>
        <p:nvSpPr>
          <p:cNvPr id="87" name="PlaceHolder 6"/>
          <p:cNvSpPr>
            <a:spLocks noGrp="1"/>
          </p:cNvSpPr>
          <p:nvPr>
            <p:ph type="sldNum" idx="8"/>
          </p:nvPr>
        </p:nvSpPr>
        <p:spPr>
          <a:xfrm>
            <a:off x="4278960" y="10157400"/>
            <a:ext cx="3280680" cy="534240"/>
          </a:xfrm>
          <a:prstGeom prst="rect">
            <a:avLst/>
          </a:prstGeom>
          <a:noFill/>
          <a:ln w="0">
            <a:noFill/>
          </a:ln>
        </p:spPr>
        <p:txBody>
          <a:bodyPr lIns="0" rIns="0" tIns="0" bIns="0" anchor="b">
            <a:noAutofit/>
          </a:bodyPr>
          <a:lstStyle>
            <a:lvl1pPr algn="r">
              <a:buNone/>
              <a:defRPr b="0" lang="de-DE" sz="1400" spc="-1" strike="noStrike">
                <a:latin typeface="Times New Roman"/>
              </a:defRPr>
            </a:lvl1pPr>
          </a:lstStyle>
          <a:p>
            <a:pPr algn="r">
              <a:buNone/>
            </a:pPr>
            <a:fld id="{31842DAF-2D9C-4A00-A5C1-2ABCE2BB8BB1}" type="slidenum">
              <a:rPr b="0" lang="de-DE" sz="1400" spc="-1" strike="noStrike">
                <a:latin typeface="Times New Roman"/>
              </a:rPr>
              <a:t>&lt;Foliennummer&gt;</a:t>
            </a:fld>
            <a:endParaRPr b="0" lang="de-DE" sz="1400" spc="-1" strike="noStrike">
              <a:latin typeface="Times New Roman"/>
            </a:endParaRPr>
          </a:p>
        </p:txBody>
      </p:sp>
    </p:spTree>
  </p:cSld>
  <p:clrMap bg1="lt1" bg2="lt2" tx1="dk1" tx2="dk2" accent1="accent1" accent2="accent2" accent3="accent3" accent4="accent4" accent5="accent5" accent6="accent6" hlink="hlink" folHlink="folHlink"/>
</p:notesMaster>
</file>

<file path=ppt/notesSlides/_rels/notesSlide1.xml.rels><?xml version="1.0" encoding="UTF-8"?>
<Relationships xmlns="http://schemas.openxmlformats.org/package/2006/relationships"><Relationship Id="rId1" Type="http://schemas.openxmlformats.org/officeDocument/2006/relationships/slide" Target="../slides/slide1.xml"/><Relationship Id="rId2" Type="http://schemas.openxmlformats.org/officeDocument/2006/relationships/notesMaster" Target="../notesMasters/notesMaster1.xml"/>
</Relationships>
</file>

<file path=ppt/notesSlides/_rels/notesSlide16.xml.rels><?xml version="1.0" encoding="UTF-8"?>
<Relationships xmlns="http://schemas.openxmlformats.org/package/2006/relationships"><Relationship Id="rId1" Type="http://schemas.openxmlformats.org/officeDocument/2006/relationships/slide" Target="../slides/slide16.xml"/><Relationship Id="rId2" Type="http://schemas.openxmlformats.org/officeDocument/2006/relationships/notesMaster" Target="../notesMasters/notesMaster1.xml"/>
</Relationships>
</file>

<file path=ppt/notesSlides/_rels/notesSlide17.xml.rels><?xml version="1.0" encoding="UTF-8"?>
<Relationships xmlns="http://schemas.openxmlformats.org/package/2006/relationships"><Relationship Id="rId1" Type="http://schemas.openxmlformats.org/officeDocument/2006/relationships/slide" Target="../slides/slide17.xml"/><Relationship Id="rId2" Type="http://schemas.openxmlformats.org/officeDocument/2006/relationships/notesMaster" Target="../notesMasters/notesMaster1.xml"/>
</Relationships>
</file>

<file path=ppt/notesSlides/_rels/notesSlide18.xml.rels><?xml version="1.0" encoding="UTF-8"?>
<Relationships xmlns="http://schemas.openxmlformats.org/package/2006/relationships"><Relationship Id="rId1" Type="http://schemas.openxmlformats.org/officeDocument/2006/relationships/slide" Target="../slides/slide18.xml"/><Relationship Id="rId2" Type="http://schemas.openxmlformats.org/officeDocument/2006/relationships/notesMaster" Target="../notesMasters/notesMaster1.xml"/>
</Relationships>
</file>

<file path=ppt/notesSlides/_rels/notesSlide24.xml.rels><?xml version="1.0" encoding="UTF-8"?>
<Relationships xmlns="http://schemas.openxmlformats.org/package/2006/relationships"><Relationship Id="rId1" Type="http://schemas.openxmlformats.org/officeDocument/2006/relationships/slide" Target="../slides/slide24.xml"/><Relationship Id="rId2" Type="http://schemas.openxmlformats.org/officeDocument/2006/relationships/notesMaster" Target="../notesMasters/notesMaster1.xml"/>
</Relationships>
</file>

<file path=ppt/notesSlides/_rels/notesSlide25.xml.rels><?xml version="1.0" encoding="UTF-8"?>
<Relationships xmlns="http://schemas.openxmlformats.org/package/2006/relationships"><Relationship Id="rId1" Type="http://schemas.openxmlformats.org/officeDocument/2006/relationships/slide" Target="../slides/slide25.xml"/><Relationship Id="rId2" Type="http://schemas.openxmlformats.org/officeDocument/2006/relationships/notesMaster" Target="../notesMasters/notesMaster1.xml"/>
</Relationships>
</file>

<file path=ppt/notesSlides/_rels/notesSlide8.xml.rels><?xml version="1.0" encoding="UTF-8"?>
<Relationships xmlns="http://schemas.openxmlformats.org/package/2006/relationships"><Relationship Id="rId1" Type="http://schemas.openxmlformats.org/officeDocument/2006/relationships/slide" Target="../slides/slide8.xml"/><Relationship Id="rId2" Type="http://schemas.openxmlformats.org/officeDocument/2006/relationships/notesMaster" Target="../notesMasters/notesMaster1.xml"/>
</Relationships>
</file>

<file path=ppt/notesSlides/notesSlide1.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49" name="PlaceHolder 1"/>
          <p:cNvSpPr>
            <a:spLocks noGrp="1"/>
          </p:cNvSpPr>
          <p:nvPr>
            <p:ph type="sldImg"/>
          </p:nvPr>
        </p:nvSpPr>
        <p:spPr>
          <a:xfrm>
            <a:off x="685800" y="1143000"/>
            <a:ext cx="5486040" cy="3085920"/>
          </a:xfrm>
          <a:prstGeom prst="rect">
            <a:avLst/>
          </a:prstGeom>
          <a:ln w="0">
            <a:noFill/>
          </a:ln>
        </p:spPr>
      </p:sp>
      <p:sp>
        <p:nvSpPr>
          <p:cNvPr id="150" name="PlaceHolder 2"/>
          <p:cNvSpPr>
            <a:spLocks noGrp="1"/>
          </p:cNvSpPr>
          <p:nvPr>
            <p:ph type="body"/>
          </p:nvPr>
        </p:nvSpPr>
        <p:spPr>
          <a:xfrm>
            <a:off x="685800" y="4400640"/>
            <a:ext cx="5486040" cy="3600000"/>
          </a:xfrm>
          <a:prstGeom prst="rect">
            <a:avLst/>
          </a:prstGeom>
          <a:noFill/>
          <a:ln w="0">
            <a:noFill/>
          </a:ln>
        </p:spPr>
        <p:txBody>
          <a:bodyPr anchor="t">
            <a:noAutofit/>
          </a:bodyPr>
          <a:p>
            <a:pPr marL="216000" indent="-216000">
              <a:lnSpc>
                <a:spcPct val="100000"/>
              </a:lnSpc>
              <a:buNone/>
            </a:pPr>
            <a:r>
              <a:rPr b="0" lang="de-DE" sz="2000" spc="-1" strike="noStrike">
                <a:latin typeface="Arial"/>
              </a:rPr>
              <a:t>Guten Morgen liebe Kolleginnen und Kollegen. Vor 14 Jahren haben wir die erste LKHK durchgeführt, damals noch im Stuttgarter Rathaussaal. Ich freu mich, dass wieder so viele gekommen sind. Mein Part ist die Vorstellung des KHVVG. Für betriebliche Interessenvertretungen  ist es aus meiner Sicht zwingend notwendig auch bei neuen Gesetzen auf dem Laufenden zu sein und die Gefahren zu kennen. Und vor allem ist es eure Aufgabe auch etwas dagegen zu tun, wenn z.B. Abteilungen geschlossen oder verlegt werden sollen, oder wenn sogar der ganze Standort bedroht ist. Ich habe meinen Vortrag „Die Revolution fällt aus, der Abbau geht weiter“ genannt. Ihr werdet sehen warum.</a:t>
            </a:r>
            <a:endParaRPr b="0" lang="de-DE" sz="2000" spc="-1" strike="noStrike">
              <a:latin typeface="Arial"/>
            </a:endParaRPr>
          </a:p>
        </p:txBody>
      </p:sp>
      <p:sp>
        <p:nvSpPr>
          <p:cNvPr id="151" name="PlaceHolder 3"/>
          <p:cNvSpPr>
            <a:spLocks noGrp="1"/>
          </p:cNvSpPr>
          <p:nvPr>
            <p:ph type="sldNum" idx="19"/>
          </p:nvPr>
        </p:nvSpPr>
        <p:spPr>
          <a:xfrm>
            <a:off x="3884760" y="8685360"/>
            <a:ext cx="2971440" cy="458280"/>
          </a:xfrm>
          <a:prstGeom prst="rect">
            <a:avLst/>
          </a:prstGeom>
          <a:noFill/>
          <a:ln w="0">
            <a:noFill/>
          </a:ln>
        </p:spPr>
        <p:txBody>
          <a:bodyPr anchor="b">
            <a:noAutofit/>
          </a:bodyPr>
          <a:lstStyle>
            <a:lvl1pPr algn="r">
              <a:lnSpc>
                <a:spcPct val="100000"/>
              </a:lnSpc>
              <a:buNone/>
              <a:defRPr b="0" lang="de-DE" sz="1200" spc="-1" strike="noStrike">
                <a:latin typeface="Times New Roman"/>
              </a:defRPr>
            </a:lvl1pPr>
          </a:lstStyle>
          <a:p>
            <a:pPr algn="r">
              <a:lnSpc>
                <a:spcPct val="100000"/>
              </a:lnSpc>
              <a:buNone/>
            </a:pPr>
            <a:fld id="{042FB0C2-FF35-4082-BBC1-9CA4A7067EDE}" type="slidenum">
              <a:rPr b="0" lang="de-DE" sz="1200" spc="-1" strike="noStrike">
                <a:latin typeface="Times New Roman"/>
              </a:rPr>
              <a:t>&lt;Foliennummer&gt;</a:t>
            </a:fld>
            <a:endParaRPr b="0" lang="de-DE" sz="1200" spc="-1" strike="noStrike">
              <a:latin typeface="Times New Roman"/>
            </a:endParaRPr>
          </a:p>
        </p:txBody>
      </p:sp>
    </p:spTree>
  </p:cSld>
</p:notes>
</file>

<file path=ppt/notesSlides/notesSlide16.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55" name="PlaceHolder 1"/>
          <p:cNvSpPr>
            <a:spLocks noGrp="1"/>
          </p:cNvSpPr>
          <p:nvPr>
            <p:ph type="sldImg"/>
          </p:nvPr>
        </p:nvSpPr>
        <p:spPr>
          <a:xfrm>
            <a:off x="685800" y="1143000"/>
            <a:ext cx="5486040" cy="3085920"/>
          </a:xfrm>
          <a:prstGeom prst="rect">
            <a:avLst/>
          </a:prstGeom>
          <a:ln w="0">
            <a:noFill/>
          </a:ln>
        </p:spPr>
      </p:sp>
      <p:sp>
        <p:nvSpPr>
          <p:cNvPr id="156" name="PlaceHolder 2"/>
          <p:cNvSpPr>
            <a:spLocks noGrp="1"/>
          </p:cNvSpPr>
          <p:nvPr>
            <p:ph type="body"/>
          </p:nvPr>
        </p:nvSpPr>
        <p:spPr>
          <a:xfrm>
            <a:off x="685800" y="4400640"/>
            <a:ext cx="5486040" cy="3600000"/>
          </a:xfrm>
          <a:prstGeom prst="rect">
            <a:avLst/>
          </a:prstGeom>
          <a:noFill/>
          <a:ln w="0">
            <a:noFill/>
          </a:ln>
        </p:spPr>
        <p:txBody>
          <a:bodyPr anchor="t">
            <a:noAutofit/>
          </a:bodyPr>
          <a:p>
            <a:endParaRPr b="0" lang="de-DE" sz="2000" spc="-1" strike="noStrike">
              <a:latin typeface="Arial"/>
            </a:endParaRPr>
          </a:p>
        </p:txBody>
      </p:sp>
      <p:sp>
        <p:nvSpPr>
          <p:cNvPr id="157" name="PlaceHolder 3"/>
          <p:cNvSpPr>
            <a:spLocks noGrp="1"/>
          </p:cNvSpPr>
          <p:nvPr>
            <p:ph type="sldNum" idx="21"/>
          </p:nvPr>
        </p:nvSpPr>
        <p:spPr>
          <a:xfrm>
            <a:off x="3884760" y="8685360"/>
            <a:ext cx="2971440" cy="458280"/>
          </a:xfrm>
          <a:prstGeom prst="rect">
            <a:avLst/>
          </a:prstGeom>
          <a:noFill/>
          <a:ln w="0">
            <a:noFill/>
          </a:ln>
        </p:spPr>
        <p:txBody>
          <a:bodyPr anchor="b">
            <a:noAutofit/>
          </a:bodyPr>
          <a:lstStyle>
            <a:lvl1pPr algn="r">
              <a:lnSpc>
                <a:spcPct val="100000"/>
              </a:lnSpc>
              <a:buNone/>
              <a:defRPr b="0" lang="de-DE" sz="1200" spc="-1" strike="noStrike">
                <a:solidFill>
                  <a:srgbClr val="000000"/>
                </a:solidFill>
                <a:latin typeface="+mn-lt"/>
                <a:ea typeface="+mn-ea"/>
              </a:defRPr>
            </a:lvl1pPr>
          </a:lstStyle>
          <a:p>
            <a:pPr algn="r">
              <a:lnSpc>
                <a:spcPct val="100000"/>
              </a:lnSpc>
              <a:buNone/>
            </a:pPr>
            <a:fld id="{D1B3A81F-6790-4A2E-ACF6-C782F7C851B0}" type="slidenum">
              <a:rPr b="0" lang="de-DE" sz="1200" spc="-1" strike="noStrike">
                <a:solidFill>
                  <a:srgbClr val="000000"/>
                </a:solidFill>
                <a:latin typeface="+mn-lt"/>
                <a:ea typeface="+mn-ea"/>
              </a:rPr>
              <a:t>&lt;Foliennummer&gt;</a:t>
            </a:fld>
            <a:endParaRPr b="0" lang="de-DE" sz="1200" spc="-1" strike="noStrike">
              <a:latin typeface="Times New Roman"/>
            </a:endParaRPr>
          </a:p>
        </p:txBody>
      </p:sp>
    </p:spTree>
  </p:cSld>
</p:notes>
</file>

<file path=ppt/notesSlides/notesSlide17.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58" name="PlaceHolder 1"/>
          <p:cNvSpPr>
            <a:spLocks noGrp="1"/>
          </p:cNvSpPr>
          <p:nvPr>
            <p:ph type="sldImg"/>
          </p:nvPr>
        </p:nvSpPr>
        <p:spPr>
          <a:xfrm>
            <a:off x="685800" y="1143000"/>
            <a:ext cx="5486040" cy="3085920"/>
          </a:xfrm>
          <a:prstGeom prst="rect">
            <a:avLst/>
          </a:prstGeom>
          <a:ln w="0">
            <a:noFill/>
          </a:ln>
        </p:spPr>
      </p:sp>
      <p:sp>
        <p:nvSpPr>
          <p:cNvPr id="159" name="PlaceHolder 2"/>
          <p:cNvSpPr>
            <a:spLocks noGrp="1"/>
          </p:cNvSpPr>
          <p:nvPr>
            <p:ph type="body"/>
          </p:nvPr>
        </p:nvSpPr>
        <p:spPr>
          <a:xfrm>
            <a:off x="685800" y="4400640"/>
            <a:ext cx="5486040" cy="3600000"/>
          </a:xfrm>
          <a:prstGeom prst="rect">
            <a:avLst/>
          </a:prstGeom>
          <a:noFill/>
          <a:ln w="0">
            <a:noFill/>
          </a:ln>
        </p:spPr>
        <p:txBody>
          <a:bodyPr anchor="t">
            <a:noAutofit/>
          </a:bodyPr>
          <a:p>
            <a:endParaRPr b="0" lang="de-DE" sz="2000" spc="-1" strike="noStrike">
              <a:latin typeface="Arial"/>
            </a:endParaRPr>
          </a:p>
        </p:txBody>
      </p:sp>
      <p:sp>
        <p:nvSpPr>
          <p:cNvPr id="160" name="PlaceHolder 3"/>
          <p:cNvSpPr>
            <a:spLocks noGrp="1"/>
          </p:cNvSpPr>
          <p:nvPr>
            <p:ph type="sldNum" idx="22"/>
          </p:nvPr>
        </p:nvSpPr>
        <p:spPr>
          <a:xfrm>
            <a:off x="3884760" y="8685360"/>
            <a:ext cx="2971440" cy="458280"/>
          </a:xfrm>
          <a:prstGeom prst="rect">
            <a:avLst/>
          </a:prstGeom>
          <a:noFill/>
          <a:ln w="0">
            <a:noFill/>
          </a:ln>
        </p:spPr>
        <p:txBody>
          <a:bodyPr anchor="b">
            <a:noAutofit/>
          </a:bodyPr>
          <a:lstStyle>
            <a:lvl1pPr algn="r">
              <a:lnSpc>
                <a:spcPct val="100000"/>
              </a:lnSpc>
              <a:buNone/>
              <a:defRPr b="0" lang="de-DE" sz="1200" spc="-1" strike="noStrike">
                <a:solidFill>
                  <a:srgbClr val="000000"/>
                </a:solidFill>
                <a:latin typeface="+mn-lt"/>
                <a:ea typeface="+mn-ea"/>
              </a:defRPr>
            </a:lvl1pPr>
          </a:lstStyle>
          <a:p>
            <a:pPr algn="r">
              <a:lnSpc>
                <a:spcPct val="100000"/>
              </a:lnSpc>
              <a:buNone/>
            </a:pPr>
            <a:fld id="{2760EE80-0FC0-4ECB-93BF-750126D53BD4}" type="slidenum">
              <a:rPr b="0" lang="de-DE" sz="1200" spc="-1" strike="noStrike">
                <a:solidFill>
                  <a:srgbClr val="000000"/>
                </a:solidFill>
                <a:latin typeface="+mn-lt"/>
                <a:ea typeface="+mn-ea"/>
              </a:rPr>
              <a:t>&lt;Foliennummer&gt;</a:t>
            </a:fld>
            <a:endParaRPr b="0" lang="de-DE" sz="1200" spc="-1" strike="noStrike">
              <a:latin typeface="Times New Roman"/>
            </a:endParaRPr>
          </a:p>
        </p:txBody>
      </p:sp>
    </p:spTree>
  </p:cSld>
</p:notes>
</file>

<file path=ppt/notesSlides/notesSlide18.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61" name="PlaceHolder 1"/>
          <p:cNvSpPr>
            <a:spLocks noGrp="1"/>
          </p:cNvSpPr>
          <p:nvPr>
            <p:ph type="sldImg"/>
          </p:nvPr>
        </p:nvSpPr>
        <p:spPr>
          <a:xfrm>
            <a:off x="685800" y="1143000"/>
            <a:ext cx="5486040" cy="3085920"/>
          </a:xfrm>
          <a:prstGeom prst="rect">
            <a:avLst/>
          </a:prstGeom>
          <a:ln w="0">
            <a:noFill/>
          </a:ln>
        </p:spPr>
      </p:sp>
      <p:sp>
        <p:nvSpPr>
          <p:cNvPr id="162" name="PlaceHolder 2"/>
          <p:cNvSpPr>
            <a:spLocks noGrp="1"/>
          </p:cNvSpPr>
          <p:nvPr>
            <p:ph type="body"/>
          </p:nvPr>
        </p:nvSpPr>
        <p:spPr>
          <a:xfrm>
            <a:off x="685800" y="4400640"/>
            <a:ext cx="5486040" cy="3600000"/>
          </a:xfrm>
          <a:prstGeom prst="rect">
            <a:avLst/>
          </a:prstGeom>
          <a:noFill/>
          <a:ln w="0">
            <a:noFill/>
          </a:ln>
        </p:spPr>
        <p:txBody>
          <a:bodyPr anchor="t">
            <a:noAutofit/>
          </a:bodyPr>
          <a:p>
            <a:endParaRPr b="0" lang="de-DE" sz="2000" spc="-1" strike="noStrike">
              <a:latin typeface="Arial"/>
            </a:endParaRPr>
          </a:p>
        </p:txBody>
      </p:sp>
      <p:sp>
        <p:nvSpPr>
          <p:cNvPr id="163" name="PlaceHolder 3"/>
          <p:cNvSpPr>
            <a:spLocks noGrp="1"/>
          </p:cNvSpPr>
          <p:nvPr>
            <p:ph type="sldNum" idx="23"/>
          </p:nvPr>
        </p:nvSpPr>
        <p:spPr>
          <a:xfrm>
            <a:off x="3884760" y="8685360"/>
            <a:ext cx="2971440" cy="458280"/>
          </a:xfrm>
          <a:prstGeom prst="rect">
            <a:avLst/>
          </a:prstGeom>
          <a:noFill/>
          <a:ln w="0">
            <a:noFill/>
          </a:ln>
        </p:spPr>
        <p:txBody>
          <a:bodyPr anchor="b">
            <a:noAutofit/>
          </a:bodyPr>
          <a:lstStyle>
            <a:lvl1pPr algn="r">
              <a:lnSpc>
                <a:spcPct val="100000"/>
              </a:lnSpc>
              <a:buNone/>
              <a:defRPr b="0" lang="de-DE" sz="1200" spc="-1" strike="noStrike">
                <a:solidFill>
                  <a:srgbClr val="000000"/>
                </a:solidFill>
                <a:latin typeface="+mn-lt"/>
                <a:ea typeface="+mn-ea"/>
              </a:defRPr>
            </a:lvl1pPr>
          </a:lstStyle>
          <a:p>
            <a:pPr algn="r">
              <a:lnSpc>
                <a:spcPct val="100000"/>
              </a:lnSpc>
              <a:buNone/>
            </a:pPr>
            <a:fld id="{54A09748-1653-48B6-853B-B5ABAA0C8B19}" type="slidenum">
              <a:rPr b="0" lang="de-DE" sz="1200" spc="-1" strike="noStrike">
                <a:solidFill>
                  <a:srgbClr val="000000"/>
                </a:solidFill>
                <a:latin typeface="+mn-lt"/>
                <a:ea typeface="+mn-ea"/>
              </a:rPr>
              <a:t>&lt;Foliennummer&gt;</a:t>
            </a:fld>
            <a:endParaRPr b="0" lang="de-DE" sz="1200" spc="-1" strike="noStrike">
              <a:latin typeface="Times New Roman"/>
            </a:endParaRPr>
          </a:p>
        </p:txBody>
      </p:sp>
    </p:spTree>
  </p:cSld>
</p:notes>
</file>

<file path=ppt/notesSlides/notesSlide24.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64" name="PlaceHolder 1"/>
          <p:cNvSpPr>
            <a:spLocks noGrp="1"/>
          </p:cNvSpPr>
          <p:nvPr>
            <p:ph type="sldImg"/>
          </p:nvPr>
        </p:nvSpPr>
        <p:spPr>
          <a:xfrm>
            <a:off x="685800" y="1143000"/>
            <a:ext cx="5486040" cy="3085920"/>
          </a:xfrm>
          <a:prstGeom prst="rect">
            <a:avLst/>
          </a:prstGeom>
          <a:ln w="0">
            <a:noFill/>
          </a:ln>
        </p:spPr>
      </p:sp>
      <p:sp>
        <p:nvSpPr>
          <p:cNvPr id="165" name="PlaceHolder 2"/>
          <p:cNvSpPr>
            <a:spLocks noGrp="1"/>
          </p:cNvSpPr>
          <p:nvPr>
            <p:ph type="body"/>
          </p:nvPr>
        </p:nvSpPr>
        <p:spPr>
          <a:xfrm>
            <a:off x="685800" y="4400640"/>
            <a:ext cx="5486040" cy="3600000"/>
          </a:xfrm>
          <a:prstGeom prst="rect">
            <a:avLst/>
          </a:prstGeom>
          <a:noFill/>
          <a:ln w="0">
            <a:noFill/>
          </a:ln>
        </p:spPr>
        <p:txBody>
          <a:bodyPr anchor="t">
            <a:noAutofit/>
          </a:bodyPr>
          <a:p>
            <a:endParaRPr b="0" lang="de-DE" sz="2000" spc="-1" strike="noStrike">
              <a:latin typeface="Arial"/>
            </a:endParaRPr>
          </a:p>
        </p:txBody>
      </p:sp>
      <p:sp>
        <p:nvSpPr>
          <p:cNvPr id="166" name="PlaceHolder 3"/>
          <p:cNvSpPr>
            <a:spLocks noGrp="1"/>
          </p:cNvSpPr>
          <p:nvPr>
            <p:ph type="sldNum" idx="24"/>
          </p:nvPr>
        </p:nvSpPr>
        <p:spPr>
          <a:xfrm>
            <a:off x="3884760" y="8685360"/>
            <a:ext cx="2971440" cy="458280"/>
          </a:xfrm>
          <a:prstGeom prst="rect">
            <a:avLst/>
          </a:prstGeom>
          <a:noFill/>
          <a:ln w="0">
            <a:noFill/>
          </a:ln>
        </p:spPr>
        <p:txBody>
          <a:bodyPr anchor="b">
            <a:noAutofit/>
          </a:bodyPr>
          <a:lstStyle>
            <a:lvl1pPr algn="r">
              <a:lnSpc>
                <a:spcPct val="100000"/>
              </a:lnSpc>
              <a:buNone/>
              <a:defRPr b="0" lang="de-DE" sz="1200" spc="-1" strike="noStrike">
                <a:solidFill>
                  <a:srgbClr val="000000"/>
                </a:solidFill>
                <a:latin typeface="+mn-lt"/>
                <a:ea typeface="+mn-ea"/>
              </a:defRPr>
            </a:lvl1pPr>
          </a:lstStyle>
          <a:p>
            <a:pPr algn="r">
              <a:lnSpc>
                <a:spcPct val="100000"/>
              </a:lnSpc>
              <a:buNone/>
            </a:pPr>
            <a:fld id="{D38BE8A4-0D73-4289-8A05-244B6BC5D0B6}" type="slidenum">
              <a:rPr b="0" lang="de-DE" sz="1200" spc="-1" strike="noStrike">
                <a:solidFill>
                  <a:srgbClr val="000000"/>
                </a:solidFill>
                <a:latin typeface="+mn-lt"/>
                <a:ea typeface="+mn-ea"/>
              </a:rPr>
              <a:t>&lt;Foliennummer&gt;</a:t>
            </a:fld>
            <a:endParaRPr b="0" lang="de-DE" sz="1200" spc="-1" strike="noStrike">
              <a:latin typeface="Times New Roman"/>
            </a:endParaRPr>
          </a:p>
        </p:txBody>
      </p:sp>
    </p:spTree>
  </p:cSld>
</p:notes>
</file>

<file path=ppt/notesSlides/notesSlide25.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67" name="PlaceHolder 1"/>
          <p:cNvSpPr>
            <a:spLocks noGrp="1"/>
          </p:cNvSpPr>
          <p:nvPr>
            <p:ph type="sldImg"/>
          </p:nvPr>
        </p:nvSpPr>
        <p:spPr>
          <a:xfrm>
            <a:off x="685800" y="1143000"/>
            <a:ext cx="5486040" cy="3085920"/>
          </a:xfrm>
          <a:prstGeom prst="rect">
            <a:avLst/>
          </a:prstGeom>
          <a:ln w="0">
            <a:noFill/>
          </a:ln>
        </p:spPr>
      </p:sp>
      <p:sp>
        <p:nvSpPr>
          <p:cNvPr id="168" name="PlaceHolder 2"/>
          <p:cNvSpPr>
            <a:spLocks noGrp="1"/>
          </p:cNvSpPr>
          <p:nvPr>
            <p:ph type="body"/>
          </p:nvPr>
        </p:nvSpPr>
        <p:spPr>
          <a:xfrm>
            <a:off x="685800" y="4400640"/>
            <a:ext cx="5486040" cy="3600000"/>
          </a:xfrm>
          <a:prstGeom prst="rect">
            <a:avLst/>
          </a:prstGeom>
          <a:noFill/>
          <a:ln w="0">
            <a:noFill/>
          </a:ln>
        </p:spPr>
        <p:txBody>
          <a:bodyPr anchor="t">
            <a:noAutofit/>
          </a:bodyPr>
          <a:p>
            <a:endParaRPr b="0" lang="de-DE" sz="2000" spc="-1" strike="noStrike">
              <a:latin typeface="Arial"/>
            </a:endParaRPr>
          </a:p>
        </p:txBody>
      </p:sp>
      <p:sp>
        <p:nvSpPr>
          <p:cNvPr id="169" name="PlaceHolder 3"/>
          <p:cNvSpPr>
            <a:spLocks noGrp="1"/>
          </p:cNvSpPr>
          <p:nvPr>
            <p:ph type="sldNum" idx="25"/>
          </p:nvPr>
        </p:nvSpPr>
        <p:spPr>
          <a:xfrm>
            <a:off x="3884760" y="8685360"/>
            <a:ext cx="2971440" cy="458280"/>
          </a:xfrm>
          <a:prstGeom prst="rect">
            <a:avLst/>
          </a:prstGeom>
          <a:noFill/>
          <a:ln w="0">
            <a:noFill/>
          </a:ln>
        </p:spPr>
        <p:txBody>
          <a:bodyPr anchor="b">
            <a:noAutofit/>
          </a:bodyPr>
          <a:lstStyle>
            <a:lvl1pPr algn="r">
              <a:lnSpc>
                <a:spcPct val="100000"/>
              </a:lnSpc>
              <a:buNone/>
              <a:defRPr b="0" lang="de-DE" sz="1200" spc="-1" strike="noStrike">
                <a:solidFill>
                  <a:srgbClr val="000000"/>
                </a:solidFill>
                <a:latin typeface="+mn-lt"/>
                <a:ea typeface="+mn-ea"/>
              </a:defRPr>
            </a:lvl1pPr>
          </a:lstStyle>
          <a:p>
            <a:pPr algn="r">
              <a:lnSpc>
                <a:spcPct val="100000"/>
              </a:lnSpc>
              <a:buNone/>
            </a:pPr>
            <a:fld id="{6576B0EA-F10D-4293-9B88-C0616A7DBB08}" type="slidenum">
              <a:rPr b="0" lang="de-DE" sz="1200" spc="-1" strike="noStrike">
                <a:solidFill>
                  <a:srgbClr val="000000"/>
                </a:solidFill>
                <a:latin typeface="+mn-lt"/>
                <a:ea typeface="+mn-ea"/>
              </a:rPr>
              <a:t>&lt;Foliennummer&gt;</a:t>
            </a:fld>
            <a:endParaRPr b="0" lang="de-DE" sz="1200" spc="-1" strike="noStrike">
              <a:latin typeface="Times New Roman"/>
            </a:endParaRPr>
          </a:p>
        </p:txBody>
      </p:sp>
    </p:spTree>
  </p:cSld>
</p:notes>
</file>

<file path=ppt/notesSlides/notesSlide8.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52" name="PlaceHolder 1"/>
          <p:cNvSpPr>
            <a:spLocks noGrp="1"/>
          </p:cNvSpPr>
          <p:nvPr>
            <p:ph type="sldImg"/>
          </p:nvPr>
        </p:nvSpPr>
        <p:spPr>
          <a:xfrm>
            <a:off x="685800" y="1143000"/>
            <a:ext cx="5486040" cy="3085920"/>
          </a:xfrm>
          <a:prstGeom prst="rect">
            <a:avLst/>
          </a:prstGeom>
          <a:ln w="0">
            <a:noFill/>
          </a:ln>
        </p:spPr>
      </p:sp>
      <p:sp>
        <p:nvSpPr>
          <p:cNvPr id="153" name="PlaceHolder 2"/>
          <p:cNvSpPr>
            <a:spLocks noGrp="1"/>
          </p:cNvSpPr>
          <p:nvPr>
            <p:ph type="body"/>
          </p:nvPr>
        </p:nvSpPr>
        <p:spPr>
          <a:xfrm>
            <a:off x="685800" y="4400640"/>
            <a:ext cx="5486040" cy="3600000"/>
          </a:xfrm>
          <a:prstGeom prst="rect">
            <a:avLst/>
          </a:prstGeom>
          <a:noFill/>
          <a:ln w="0">
            <a:noFill/>
          </a:ln>
        </p:spPr>
        <p:txBody>
          <a:bodyPr anchor="t">
            <a:noAutofit/>
          </a:bodyPr>
          <a:p>
            <a:endParaRPr b="0" lang="de-DE" sz="2000" spc="-1" strike="noStrike">
              <a:latin typeface="Arial"/>
            </a:endParaRPr>
          </a:p>
        </p:txBody>
      </p:sp>
      <p:sp>
        <p:nvSpPr>
          <p:cNvPr id="154" name="PlaceHolder 3"/>
          <p:cNvSpPr>
            <a:spLocks noGrp="1"/>
          </p:cNvSpPr>
          <p:nvPr>
            <p:ph type="sldNum" idx="20"/>
          </p:nvPr>
        </p:nvSpPr>
        <p:spPr>
          <a:xfrm>
            <a:off x="3884760" y="8685360"/>
            <a:ext cx="2971440" cy="458280"/>
          </a:xfrm>
          <a:prstGeom prst="rect">
            <a:avLst/>
          </a:prstGeom>
          <a:noFill/>
          <a:ln w="0">
            <a:noFill/>
          </a:ln>
        </p:spPr>
        <p:txBody>
          <a:bodyPr anchor="b">
            <a:noAutofit/>
          </a:bodyPr>
          <a:lstStyle>
            <a:lvl1pPr algn="r">
              <a:lnSpc>
                <a:spcPct val="100000"/>
              </a:lnSpc>
              <a:buNone/>
              <a:defRPr b="0" lang="de-DE" sz="1200" spc="-1" strike="noStrike">
                <a:latin typeface="Times New Roman"/>
              </a:defRPr>
            </a:lvl1pPr>
          </a:lstStyle>
          <a:p>
            <a:pPr algn="r">
              <a:lnSpc>
                <a:spcPct val="100000"/>
              </a:lnSpc>
              <a:buNone/>
            </a:pPr>
            <a:fld id="{A7F8C918-C0BF-4738-AE1D-CE3D527ECDBC}" type="slidenum">
              <a:rPr b="0" lang="de-DE" sz="1200" spc="-1" strike="noStrike">
                <a:latin typeface="Times New Roman"/>
              </a:rPr>
              <a:t>&lt;Foliennummer&gt;</a:t>
            </a:fld>
            <a:endParaRPr b="0" lang="de-DE" sz="1200" spc="-1" strike="noStrike">
              <a:latin typeface="Times New Roman"/>
            </a:endParaRPr>
          </a:p>
        </p:txBody>
      </p:sp>
    </p:spTree>
  </p:cSld>
</p:note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5.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6.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7.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8.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9.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0.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1.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2.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
        <p:nvSpPr>
          <p:cNvPr id="2" name="PlaceHolder 1"/>
          <p:cNvSpPr>
            <a:spLocks noGrp="1"/>
          </p:cNvSpPr>
          <p:nvPr>
            <p:ph type="ftr" idx="2"/>
          </p:nvPr>
        </p:nvSpPr>
        <p:spPr/>
        <p:txBody>
          <a:bodyPr/>
          <a:p>
            <a:r>
              <a:t>Footer</a:t>
            </a:r>
          </a:p>
        </p:txBody>
      </p:sp>
      <p:sp>
        <p:nvSpPr>
          <p:cNvPr id="3" name="PlaceHolder 2"/>
          <p:cNvSpPr>
            <a:spLocks noGrp="1"/>
          </p:cNvSpPr>
          <p:nvPr>
            <p:ph type="sldNum" idx="3"/>
          </p:nvPr>
        </p:nvSpPr>
        <p:spPr/>
        <p:txBody>
          <a:bodyPr/>
          <a:p>
            <a:fld id="{86A47902-9650-41A2-BCED-B6150762C52F}" type="slidenum">
              <a:t>&lt;#&gt;</a:t>
            </a:fld>
          </a:p>
        </p:txBody>
      </p:sp>
      <p:sp>
        <p:nvSpPr>
          <p:cNvPr id="4" name="PlaceHolder 3"/>
          <p:cNvSpPr>
            <a:spLocks noGrp="1"/>
          </p:cNvSpPr>
          <p:nvPr>
            <p:ph type="dt" idx="1"/>
          </p:nvPr>
        </p:nvSpPr>
        <p:spPr/>
        <p:txBody>
          <a:bodyPr/>
          <a:p>
            <a:r>
              <a:rPr lang="de-DE"/>
              <a:t/>
            </a:r>
          </a:p>
        </p:txBody>
      </p:sp>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26" name="PlaceHolder 1"/>
          <p:cNvSpPr>
            <a:spLocks noGrp="1"/>
          </p:cNvSpPr>
          <p:nvPr>
            <p:ph type="title"/>
          </p:nvPr>
        </p:nvSpPr>
        <p:spPr>
          <a:xfrm>
            <a:off x="838080" y="365040"/>
            <a:ext cx="10515240" cy="1325160"/>
          </a:xfrm>
          <a:prstGeom prst="rect">
            <a:avLst/>
          </a:prstGeom>
          <a:noFill/>
          <a:ln w="0">
            <a:noFill/>
          </a:ln>
        </p:spPr>
        <p:txBody>
          <a:bodyPr lIns="0" rIns="0" tIns="0" bIns="0" anchor="ctr">
            <a:noAutofit/>
          </a:bodyPr>
          <a:p>
            <a:endParaRPr b="0" lang="de-DE" sz="1800" spc="-1" strike="noStrike">
              <a:solidFill>
                <a:srgbClr val="000000"/>
              </a:solidFill>
              <a:latin typeface="Aptos"/>
            </a:endParaRPr>
          </a:p>
        </p:txBody>
      </p:sp>
      <p:sp>
        <p:nvSpPr>
          <p:cNvPr id="27" name="PlaceHolder 2"/>
          <p:cNvSpPr>
            <a:spLocks noGrp="1"/>
          </p:cNvSpPr>
          <p:nvPr>
            <p:ph/>
          </p:nvPr>
        </p:nvSpPr>
        <p:spPr>
          <a:xfrm>
            <a:off x="838080" y="1825560"/>
            <a:ext cx="10515240" cy="207504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Aptos"/>
            </a:endParaRPr>
          </a:p>
        </p:txBody>
      </p:sp>
      <p:sp>
        <p:nvSpPr>
          <p:cNvPr id="28" name="PlaceHolder 3"/>
          <p:cNvSpPr>
            <a:spLocks noGrp="1"/>
          </p:cNvSpPr>
          <p:nvPr>
            <p:ph/>
          </p:nvPr>
        </p:nvSpPr>
        <p:spPr>
          <a:xfrm>
            <a:off x="838080" y="4098240"/>
            <a:ext cx="10515240" cy="207504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Aptos"/>
            </a:endParaRPr>
          </a:p>
        </p:txBody>
      </p:sp>
      <p:sp>
        <p:nvSpPr>
          <p:cNvPr id="5" name="PlaceHolder 4"/>
          <p:cNvSpPr>
            <a:spLocks noGrp="1"/>
          </p:cNvSpPr>
          <p:nvPr>
            <p:ph type="ftr" idx="2"/>
          </p:nvPr>
        </p:nvSpPr>
        <p:spPr/>
        <p:txBody>
          <a:bodyPr/>
          <a:p>
            <a:r>
              <a:t>Footer</a:t>
            </a:r>
          </a:p>
        </p:txBody>
      </p:sp>
      <p:sp>
        <p:nvSpPr>
          <p:cNvPr id="6" name="PlaceHolder 5"/>
          <p:cNvSpPr>
            <a:spLocks noGrp="1"/>
          </p:cNvSpPr>
          <p:nvPr>
            <p:ph type="sldNum" idx="3"/>
          </p:nvPr>
        </p:nvSpPr>
        <p:spPr/>
        <p:txBody>
          <a:bodyPr/>
          <a:p>
            <a:fld id="{A07060A0-BBDF-4EA5-84FE-D0DAAECEAFB5}" type="slidenum">
              <a:t>&lt;#&gt;</a:t>
            </a:fld>
          </a:p>
        </p:txBody>
      </p:sp>
      <p:sp>
        <p:nvSpPr>
          <p:cNvPr id="7" name="PlaceHolder 6"/>
          <p:cNvSpPr>
            <a:spLocks noGrp="1"/>
          </p:cNvSpPr>
          <p:nvPr>
            <p:ph type="dt" idx="1"/>
          </p:nvPr>
        </p:nvSpPr>
        <p:spPr/>
        <p:txBody>
          <a:bodyPr/>
          <a:p>
            <a:r>
              <a:rPr lang="de-DE"/>
              <a:t/>
            </a: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29" name="PlaceHolder 1"/>
          <p:cNvSpPr>
            <a:spLocks noGrp="1"/>
          </p:cNvSpPr>
          <p:nvPr>
            <p:ph type="title"/>
          </p:nvPr>
        </p:nvSpPr>
        <p:spPr>
          <a:xfrm>
            <a:off x="838080" y="365040"/>
            <a:ext cx="10515240" cy="1325160"/>
          </a:xfrm>
          <a:prstGeom prst="rect">
            <a:avLst/>
          </a:prstGeom>
          <a:noFill/>
          <a:ln w="0">
            <a:noFill/>
          </a:ln>
        </p:spPr>
        <p:txBody>
          <a:bodyPr lIns="0" rIns="0" tIns="0" bIns="0" anchor="ctr">
            <a:noAutofit/>
          </a:bodyPr>
          <a:p>
            <a:endParaRPr b="0" lang="de-DE" sz="1800" spc="-1" strike="noStrike">
              <a:solidFill>
                <a:srgbClr val="000000"/>
              </a:solidFill>
              <a:latin typeface="Aptos"/>
            </a:endParaRPr>
          </a:p>
        </p:txBody>
      </p:sp>
      <p:sp>
        <p:nvSpPr>
          <p:cNvPr id="30" name="PlaceHolder 2"/>
          <p:cNvSpPr>
            <a:spLocks noGrp="1"/>
          </p:cNvSpPr>
          <p:nvPr>
            <p:ph/>
          </p:nvPr>
        </p:nvSpPr>
        <p:spPr>
          <a:xfrm>
            <a:off x="838080" y="1825560"/>
            <a:ext cx="5131080" cy="207504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Aptos"/>
            </a:endParaRPr>
          </a:p>
        </p:txBody>
      </p:sp>
      <p:sp>
        <p:nvSpPr>
          <p:cNvPr id="31" name="PlaceHolder 3"/>
          <p:cNvSpPr>
            <a:spLocks noGrp="1"/>
          </p:cNvSpPr>
          <p:nvPr>
            <p:ph/>
          </p:nvPr>
        </p:nvSpPr>
        <p:spPr>
          <a:xfrm>
            <a:off x="6226200" y="1825560"/>
            <a:ext cx="5131080" cy="207504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Aptos"/>
            </a:endParaRPr>
          </a:p>
        </p:txBody>
      </p:sp>
      <p:sp>
        <p:nvSpPr>
          <p:cNvPr id="32" name="PlaceHolder 4"/>
          <p:cNvSpPr>
            <a:spLocks noGrp="1"/>
          </p:cNvSpPr>
          <p:nvPr>
            <p:ph/>
          </p:nvPr>
        </p:nvSpPr>
        <p:spPr>
          <a:xfrm>
            <a:off x="838080" y="4098240"/>
            <a:ext cx="5131080" cy="207504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Aptos"/>
            </a:endParaRPr>
          </a:p>
        </p:txBody>
      </p:sp>
      <p:sp>
        <p:nvSpPr>
          <p:cNvPr id="33" name="PlaceHolder 5"/>
          <p:cNvSpPr>
            <a:spLocks noGrp="1"/>
          </p:cNvSpPr>
          <p:nvPr>
            <p:ph/>
          </p:nvPr>
        </p:nvSpPr>
        <p:spPr>
          <a:xfrm>
            <a:off x="6226200" y="4098240"/>
            <a:ext cx="5131080" cy="207504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Aptos"/>
            </a:endParaRPr>
          </a:p>
        </p:txBody>
      </p:sp>
      <p:sp>
        <p:nvSpPr>
          <p:cNvPr id="7" name="PlaceHolder 6"/>
          <p:cNvSpPr>
            <a:spLocks noGrp="1"/>
          </p:cNvSpPr>
          <p:nvPr>
            <p:ph type="ftr" idx="2"/>
          </p:nvPr>
        </p:nvSpPr>
        <p:spPr/>
        <p:txBody>
          <a:bodyPr/>
          <a:p>
            <a:r>
              <a:t>Footer</a:t>
            </a:r>
          </a:p>
        </p:txBody>
      </p:sp>
      <p:sp>
        <p:nvSpPr>
          <p:cNvPr id="8" name="PlaceHolder 7"/>
          <p:cNvSpPr>
            <a:spLocks noGrp="1"/>
          </p:cNvSpPr>
          <p:nvPr>
            <p:ph type="sldNum" idx="3"/>
          </p:nvPr>
        </p:nvSpPr>
        <p:spPr/>
        <p:txBody>
          <a:bodyPr/>
          <a:p>
            <a:fld id="{E5BF2E20-F8AA-4E2C-97BA-E602BABA25FF}" type="slidenum">
              <a:t>&lt;#&gt;</a:t>
            </a:fld>
          </a:p>
        </p:txBody>
      </p:sp>
      <p:sp>
        <p:nvSpPr>
          <p:cNvPr id="9" name="PlaceHolder 8"/>
          <p:cNvSpPr>
            <a:spLocks noGrp="1"/>
          </p:cNvSpPr>
          <p:nvPr>
            <p:ph type="dt" idx="1"/>
          </p:nvPr>
        </p:nvSpPr>
        <p:spPr/>
        <p:txBody>
          <a:bodyPr/>
          <a:p>
            <a:r>
              <a:rPr lang="de-DE"/>
              <a:t/>
            </a: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34" name="PlaceHolder 1"/>
          <p:cNvSpPr>
            <a:spLocks noGrp="1"/>
          </p:cNvSpPr>
          <p:nvPr>
            <p:ph type="title"/>
          </p:nvPr>
        </p:nvSpPr>
        <p:spPr>
          <a:xfrm>
            <a:off x="838080" y="365040"/>
            <a:ext cx="10515240" cy="1325160"/>
          </a:xfrm>
          <a:prstGeom prst="rect">
            <a:avLst/>
          </a:prstGeom>
          <a:noFill/>
          <a:ln w="0">
            <a:noFill/>
          </a:ln>
        </p:spPr>
        <p:txBody>
          <a:bodyPr lIns="0" rIns="0" tIns="0" bIns="0" anchor="ctr">
            <a:noAutofit/>
          </a:bodyPr>
          <a:p>
            <a:endParaRPr b="0" lang="de-DE" sz="1800" spc="-1" strike="noStrike">
              <a:solidFill>
                <a:srgbClr val="000000"/>
              </a:solidFill>
              <a:latin typeface="Aptos"/>
            </a:endParaRPr>
          </a:p>
        </p:txBody>
      </p:sp>
      <p:sp>
        <p:nvSpPr>
          <p:cNvPr id="35" name="PlaceHolder 2"/>
          <p:cNvSpPr>
            <a:spLocks noGrp="1"/>
          </p:cNvSpPr>
          <p:nvPr>
            <p:ph/>
          </p:nvPr>
        </p:nvSpPr>
        <p:spPr>
          <a:xfrm>
            <a:off x="838080" y="1825560"/>
            <a:ext cx="3385800" cy="207504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Aptos"/>
            </a:endParaRPr>
          </a:p>
        </p:txBody>
      </p:sp>
      <p:sp>
        <p:nvSpPr>
          <p:cNvPr id="36" name="PlaceHolder 3"/>
          <p:cNvSpPr>
            <a:spLocks noGrp="1"/>
          </p:cNvSpPr>
          <p:nvPr>
            <p:ph/>
          </p:nvPr>
        </p:nvSpPr>
        <p:spPr>
          <a:xfrm>
            <a:off x="4393440" y="1825560"/>
            <a:ext cx="3385800" cy="207504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Aptos"/>
            </a:endParaRPr>
          </a:p>
        </p:txBody>
      </p:sp>
      <p:sp>
        <p:nvSpPr>
          <p:cNvPr id="37" name="PlaceHolder 4"/>
          <p:cNvSpPr>
            <a:spLocks noGrp="1"/>
          </p:cNvSpPr>
          <p:nvPr>
            <p:ph/>
          </p:nvPr>
        </p:nvSpPr>
        <p:spPr>
          <a:xfrm>
            <a:off x="7949160" y="1825560"/>
            <a:ext cx="3385800" cy="207504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Aptos"/>
            </a:endParaRPr>
          </a:p>
        </p:txBody>
      </p:sp>
      <p:sp>
        <p:nvSpPr>
          <p:cNvPr id="38" name="PlaceHolder 5"/>
          <p:cNvSpPr>
            <a:spLocks noGrp="1"/>
          </p:cNvSpPr>
          <p:nvPr>
            <p:ph/>
          </p:nvPr>
        </p:nvSpPr>
        <p:spPr>
          <a:xfrm>
            <a:off x="838080" y="4098240"/>
            <a:ext cx="3385800" cy="207504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Aptos"/>
            </a:endParaRPr>
          </a:p>
        </p:txBody>
      </p:sp>
      <p:sp>
        <p:nvSpPr>
          <p:cNvPr id="39" name="PlaceHolder 6"/>
          <p:cNvSpPr>
            <a:spLocks noGrp="1"/>
          </p:cNvSpPr>
          <p:nvPr>
            <p:ph/>
          </p:nvPr>
        </p:nvSpPr>
        <p:spPr>
          <a:xfrm>
            <a:off x="4393440" y="4098240"/>
            <a:ext cx="3385800" cy="207504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Aptos"/>
            </a:endParaRPr>
          </a:p>
        </p:txBody>
      </p:sp>
      <p:sp>
        <p:nvSpPr>
          <p:cNvPr id="40" name="PlaceHolder 7"/>
          <p:cNvSpPr>
            <a:spLocks noGrp="1"/>
          </p:cNvSpPr>
          <p:nvPr>
            <p:ph/>
          </p:nvPr>
        </p:nvSpPr>
        <p:spPr>
          <a:xfrm>
            <a:off x="7949160" y="4098240"/>
            <a:ext cx="3385800" cy="207504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Aptos"/>
            </a:endParaRPr>
          </a:p>
        </p:txBody>
      </p:sp>
      <p:sp>
        <p:nvSpPr>
          <p:cNvPr id="9" name="PlaceHolder 8"/>
          <p:cNvSpPr>
            <a:spLocks noGrp="1"/>
          </p:cNvSpPr>
          <p:nvPr>
            <p:ph type="ftr" idx="2"/>
          </p:nvPr>
        </p:nvSpPr>
        <p:spPr/>
        <p:txBody>
          <a:bodyPr/>
          <a:p>
            <a:r>
              <a:t>Footer</a:t>
            </a:r>
          </a:p>
        </p:txBody>
      </p:sp>
      <p:sp>
        <p:nvSpPr>
          <p:cNvPr id="10" name="PlaceHolder 9"/>
          <p:cNvSpPr>
            <a:spLocks noGrp="1"/>
          </p:cNvSpPr>
          <p:nvPr>
            <p:ph type="sldNum" idx="3"/>
          </p:nvPr>
        </p:nvSpPr>
        <p:spPr/>
        <p:txBody>
          <a:bodyPr/>
          <a:p>
            <a:fld id="{9A42C4C5-812F-4302-8A90-C074D95AA777}" type="slidenum">
              <a:t>&lt;#&gt;</a:t>
            </a:fld>
          </a:p>
        </p:txBody>
      </p:sp>
      <p:sp>
        <p:nvSpPr>
          <p:cNvPr id="11" name="PlaceHolder 10"/>
          <p:cNvSpPr>
            <a:spLocks noGrp="1"/>
          </p:cNvSpPr>
          <p:nvPr>
            <p:ph type="dt" idx="1"/>
          </p:nvPr>
        </p:nvSpPr>
        <p:spPr/>
        <p:txBody>
          <a:bodyPr/>
          <a:p>
            <a:r>
              <a:rPr lang="de-DE"/>
              <a:t/>
            </a:r>
          </a:p>
        </p:txBody>
      </p:sp>
    </p:spTree>
  </p:cSld>
</p:sldLayout>
</file>

<file path=ppt/slideLayouts/slideLayout1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
        <p:nvSpPr>
          <p:cNvPr id="2" name="PlaceHolder 1"/>
          <p:cNvSpPr>
            <a:spLocks noGrp="1"/>
          </p:cNvSpPr>
          <p:nvPr>
            <p:ph type="ftr" idx="5"/>
          </p:nvPr>
        </p:nvSpPr>
        <p:spPr/>
        <p:txBody>
          <a:bodyPr/>
          <a:p>
            <a:r>
              <a:t>Footer</a:t>
            </a:r>
          </a:p>
        </p:txBody>
      </p:sp>
      <p:sp>
        <p:nvSpPr>
          <p:cNvPr id="3" name="PlaceHolder 2"/>
          <p:cNvSpPr>
            <a:spLocks noGrp="1"/>
          </p:cNvSpPr>
          <p:nvPr>
            <p:ph type="dt" idx="4"/>
          </p:nvPr>
        </p:nvSpPr>
        <p:spPr/>
        <p:txBody>
          <a:bodyPr/>
          <a:p>
            <a:r>
              <a:rPr lang="de-DE"/>
              <a:t/>
            </a:r>
          </a:p>
        </p:txBody>
      </p:sp>
    </p:spTree>
  </p:cSld>
</p:sldLayout>
</file>

<file path=ppt/slideLayouts/slideLayout1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46" name="PlaceHolder 1"/>
          <p:cNvSpPr>
            <a:spLocks noGrp="1"/>
          </p:cNvSpPr>
          <p:nvPr>
            <p:ph type="title"/>
          </p:nvPr>
        </p:nvSpPr>
        <p:spPr>
          <a:xfrm>
            <a:off x="838080" y="365040"/>
            <a:ext cx="10515240" cy="1325160"/>
          </a:xfrm>
          <a:prstGeom prst="rect">
            <a:avLst/>
          </a:prstGeom>
          <a:noFill/>
          <a:ln w="0">
            <a:noFill/>
          </a:ln>
        </p:spPr>
        <p:txBody>
          <a:bodyPr lIns="0" rIns="0" tIns="0" bIns="0" anchor="ctr">
            <a:noAutofit/>
          </a:bodyPr>
          <a:p>
            <a:endParaRPr b="0" lang="de-DE" sz="1800" spc="-1" strike="noStrike">
              <a:solidFill>
                <a:srgbClr val="000000"/>
              </a:solidFill>
              <a:latin typeface="Aptos"/>
            </a:endParaRPr>
          </a:p>
        </p:txBody>
      </p:sp>
      <p:sp>
        <p:nvSpPr>
          <p:cNvPr id="47" name="PlaceHolder 2"/>
          <p:cNvSpPr>
            <a:spLocks noGrp="1"/>
          </p:cNvSpPr>
          <p:nvPr>
            <p:ph type="subTitle"/>
          </p:nvPr>
        </p:nvSpPr>
        <p:spPr>
          <a:xfrm>
            <a:off x="838080" y="1825560"/>
            <a:ext cx="10515240" cy="4350960"/>
          </a:xfrm>
          <a:prstGeom prst="rect">
            <a:avLst/>
          </a:prstGeom>
          <a:noFill/>
          <a:ln w="0">
            <a:noFill/>
          </a:ln>
        </p:spPr>
        <p:txBody>
          <a:bodyPr lIns="0" rIns="0" tIns="0" bIns="0" anchor="ctr">
            <a:noAutofit/>
          </a:bodyPr>
          <a:p>
            <a:pPr algn="ctr">
              <a:buNone/>
            </a:pPr>
            <a:endParaRPr b="0" lang="de-DE" sz="3200" spc="-1" strike="noStrike">
              <a:latin typeface="Arial"/>
            </a:endParaRPr>
          </a:p>
        </p:txBody>
      </p:sp>
      <p:sp>
        <p:nvSpPr>
          <p:cNvPr id="4" name="PlaceHolder 3"/>
          <p:cNvSpPr>
            <a:spLocks noGrp="1"/>
          </p:cNvSpPr>
          <p:nvPr>
            <p:ph type="ftr" idx="5"/>
          </p:nvPr>
        </p:nvSpPr>
        <p:spPr/>
        <p:txBody>
          <a:bodyPr/>
          <a:p>
            <a:r>
              <a:t>Footer</a:t>
            </a:r>
          </a:p>
        </p:txBody>
      </p:sp>
      <p:sp>
        <p:nvSpPr>
          <p:cNvPr id="5" name="PlaceHolder 4"/>
          <p:cNvSpPr>
            <a:spLocks noGrp="1"/>
          </p:cNvSpPr>
          <p:nvPr>
            <p:ph type="dt" idx="4"/>
          </p:nvPr>
        </p:nvSpPr>
        <p:spPr/>
        <p:txBody>
          <a:bodyPr/>
          <a:p>
            <a:r>
              <a:rPr lang="de-DE"/>
              <a:t/>
            </a:r>
          </a:p>
        </p:txBody>
      </p:sp>
    </p:spTree>
  </p:cSld>
</p:sldLayout>
</file>

<file path=ppt/slideLayouts/slideLayout1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48" name="PlaceHolder 1"/>
          <p:cNvSpPr>
            <a:spLocks noGrp="1"/>
          </p:cNvSpPr>
          <p:nvPr>
            <p:ph type="title"/>
          </p:nvPr>
        </p:nvSpPr>
        <p:spPr>
          <a:xfrm>
            <a:off x="838080" y="365040"/>
            <a:ext cx="10515240" cy="1325160"/>
          </a:xfrm>
          <a:prstGeom prst="rect">
            <a:avLst/>
          </a:prstGeom>
          <a:noFill/>
          <a:ln w="0">
            <a:noFill/>
          </a:ln>
        </p:spPr>
        <p:txBody>
          <a:bodyPr lIns="0" rIns="0" tIns="0" bIns="0" anchor="ctr">
            <a:noAutofit/>
          </a:bodyPr>
          <a:p>
            <a:endParaRPr b="0" lang="de-DE" sz="1800" spc="-1" strike="noStrike">
              <a:solidFill>
                <a:srgbClr val="000000"/>
              </a:solidFill>
              <a:latin typeface="Aptos"/>
            </a:endParaRPr>
          </a:p>
        </p:txBody>
      </p:sp>
      <p:sp>
        <p:nvSpPr>
          <p:cNvPr id="49" name="PlaceHolder 2"/>
          <p:cNvSpPr>
            <a:spLocks noGrp="1"/>
          </p:cNvSpPr>
          <p:nvPr>
            <p:ph/>
          </p:nvPr>
        </p:nvSpPr>
        <p:spPr>
          <a:xfrm>
            <a:off x="838080" y="1825560"/>
            <a:ext cx="10515240" cy="435096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Aptos"/>
            </a:endParaRPr>
          </a:p>
        </p:txBody>
      </p:sp>
      <p:sp>
        <p:nvSpPr>
          <p:cNvPr id="4" name="PlaceHolder 3"/>
          <p:cNvSpPr>
            <a:spLocks noGrp="1"/>
          </p:cNvSpPr>
          <p:nvPr>
            <p:ph type="ftr" idx="5"/>
          </p:nvPr>
        </p:nvSpPr>
        <p:spPr/>
        <p:txBody>
          <a:bodyPr/>
          <a:p>
            <a:r>
              <a:t>Footer</a:t>
            </a:r>
          </a:p>
        </p:txBody>
      </p:sp>
      <p:sp>
        <p:nvSpPr>
          <p:cNvPr id="5" name="PlaceHolder 4"/>
          <p:cNvSpPr>
            <a:spLocks noGrp="1"/>
          </p:cNvSpPr>
          <p:nvPr>
            <p:ph type="dt" idx="4"/>
          </p:nvPr>
        </p:nvSpPr>
        <p:spPr/>
        <p:txBody>
          <a:bodyPr/>
          <a:p>
            <a:r>
              <a:rPr lang="de-DE"/>
              <a:t/>
            </a:r>
          </a:p>
        </p:txBody>
      </p:sp>
    </p:spTree>
  </p:cSld>
</p:sldLayout>
</file>

<file path=ppt/slideLayouts/slideLayout1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50" name="PlaceHolder 1"/>
          <p:cNvSpPr>
            <a:spLocks noGrp="1"/>
          </p:cNvSpPr>
          <p:nvPr>
            <p:ph type="title"/>
          </p:nvPr>
        </p:nvSpPr>
        <p:spPr>
          <a:xfrm>
            <a:off x="838080" y="365040"/>
            <a:ext cx="10515240" cy="1325160"/>
          </a:xfrm>
          <a:prstGeom prst="rect">
            <a:avLst/>
          </a:prstGeom>
          <a:noFill/>
          <a:ln w="0">
            <a:noFill/>
          </a:ln>
        </p:spPr>
        <p:txBody>
          <a:bodyPr lIns="0" rIns="0" tIns="0" bIns="0" anchor="ctr">
            <a:noAutofit/>
          </a:bodyPr>
          <a:p>
            <a:endParaRPr b="0" lang="de-DE" sz="1800" spc="-1" strike="noStrike">
              <a:solidFill>
                <a:srgbClr val="000000"/>
              </a:solidFill>
              <a:latin typeface="Aptos"/>
            </a:endParaRPr>
          </a:p>
        </p:txBody>
      </p:sp>
      <p:sp>
        <p:nvSpPr>
          <p:cNvPr id="51" name="PlaceHolder 2"/>
          <p:cNvSpPr>
            <a:spLocks noGrp="1"/>
          </p:cNvSpPr>
          <p:nvPr>
            <p:ph/>
          </p:nvPr>
        </p:nvSpPr>
        <p:spPr>
          <a:xfrm>
            <a:off x="838080" y="1825560"/>
            <a:ext cx="5131080" cy="435096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Aptos"/>
            </a:endParaRPr>
          </a:p>
        </p:txBody>
      </p:sp>
      <p:sp>
        <p:nvSpPr>
          <p:cNvPr id="52" name="PlaceHolder 3"/>
          <p:cNvSpPr>
            <a:spLocks noGrp="1"/>
          </p:cNvSpPr>
          <p:nvPr>
            <p:ph/>
          </p:nvPr>
        </p:nvSpPr>
        <p:spPr>
          <a:xfrm>
            <a:off x="6226200" y="1825560"/>
            <a:ext cx="5131080" cy="435096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Aptos"/>
            </a:endParaRPr>
          </a:p>
        </p:txBody>
      </p:sp>
      <p:sp>
        <p:nvSpPr>
          <p:cNvPr id="5" name="PlaceHolder 4"/>
          <p:cNvSpPr>
            <a:spLocks noGrp="1"/>
          </p:cNvSpPr>
          <p:nvPr>
            <p:ph type="ftr" idx="5"/>
          </p:nvPr>
        </p:nvSpPr>
        <p:spPr/>
        <p:txBody>
          <a:bodyPr/>
          <a:p>
            <a:r>
              <a:t>Footer</a:t>
            </a:r>
          </a:p>
        </p:txBody>
      </p:sp>
      <p:sp>
        <p:nvSpPr>
          <p:cNvPr id="6" name="PlaceHolder 5"/>
          <p:cNvSpPr>
            <a:spLocks noGrp="1"/>
          </p:cNvSpPr>
          <p:nvPr>
            <p:ph type="dt" idx="4"/>
          </p:nvPr>
        </p:nvSpPr>
        <p:spPr/>
        <p:txBody>
          <a:bodyPr/>
          <a:p>
            <a:r>
              <a:rPr lang="de-DE"/>
              <a:t/>
            </a:r>
          </a:p>
        </p:txBody>
      </p:sp>
    </p:spTree>
  </p:cSld>
</p:sldLayout>
</file>

<file path=ppt/slideLayouts/slideLayout1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53" name="PlaceHolder 1"/>
          <p:cNvSpPr>
            <a:spLocks noGrp="1"/>
          </p:cNvSpPr>
          <p:nvPr>
            <p:ph type="title"/>
          </p:nvPr>
        </p:nvSpPr>
        <p:spPr>
          <a:xfrm>
            <a:off x="838080" y="365040"/>
            <a:ext cx="10515240" cy="1325160"/>
          </a:xfrm>
          <a:prstGeom prst="rect">
            <a:avLst/>
          </a:prstGeom>
          <a:noFill/>
          <a:ln w="0">
            <a:noFill/>
          </a:ln>
        </p:spPr>
        <p:txBody>
          <a:bodyPr lIns="0" rIns="0" tIns="0" bIns="0" anchor="ctr">
            <a:noAutofit/>
          </a:bodyPr>
          <a:p>
            <a:endParaRPr b="0" lang="de-DE" sz="1800" spc="-1" strike="noStrike">
              <a:solidFill>
                <a:srgbClr val="000000"/>
              </a:solidFill>
              <a:latin typeface="Aptos"/>
            </a:endParaRPr>
          </a:p>
        </p:txBody>
      </p:sp>
      <p:sp>
        <p:nvSpPr>
          <p:cNvPr id="3" name="PlaceHolder 2"/>
          <p:cNvSpPr>
            <a:spLocks noGrp="1"/>
          </p:cNvSpPr>
          <p:nvPr>
            <p:ph type="ftr" idx="5"/>
          </p:nvPr>
        </p:nvSpPr>
        <p:spPr/>
        <p:txBody>
          <a:bodyPr/>
          <a:p>
            <a:r>
              <a:t>Footer</a:t>
            </a:r>
          </a:p>
        </p:txBody>
      </p:sp>
      <p:sp>
        <p:nvSpPr>
          <p:cNvPr id="4" name="PlaceHolder 3"/>
          <p:cNvSpPr>
            <a:spLocks noGrp="1"/>
          </p:cNvSpPr>
          <p:nvPr>
            <p:ph type="dt" idx="4"/>
          </p:nvPr>
        </p:nvSpPr>
        <p:spPr/>
        <p:txBody>
          <a:bodyPr/>
          <a:p>
            <a:r>
              <a:rPr lang="de-DE"/>
              <a:t/>
            </a:r>
          </a:p>
        </p:txBody>
      </p:sp>
    </p:spTree>
  </p:cSld>
</p:sldLayout>
</file>

<file path=ppt/slideLayouts/slideLayout1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54" name="PlaceHolder 1"/>
          <p:cNvSpPr>
            <a:spLocks noGrp="1"/>
          </p:cNvSpPr>
          <p:nvPr>
            <p:ph type="subTitle"/>
          </p:nvPr>
        </p:nvSpPr>
        <p:spPr>
          <a:xfrm>
            <a:off x="838080" y="365040"/>
            <a:ext cx="10515240" cy="6144120"/>
          </a:xfrm>
          <a:prstGeom prst="rect">
            <a:avLst/>
          </a:prstGeom>
          <a:noFill/>
          <a:ln w="0">
            <a:noFill/>
          </a:ln>
        </p:spPr>
        <p:txBody>
          <a:bodyPr lIns="0" rIns="0" tIns="0" bIns="0" anchor="ctr">
            <a:noAutofit/>
          </a:bodyPr>
          <a:p>
            <a:pPr algn="ctr">
              <a:buNone/>
            </a:pPr>
            <a:endParaRPr b="0" lang="de-DE" sz="3200" spc="-1" strike="noStrike">
              <a:latin typeface="Arial"/>
            </a:endParaRPr>
          </a:p>
        </p:txBody>
      </p:sp>
      <p:sp>
        <p:nvSpPr>
          <p:cNvPr id="3" name="PlaceHolder 2"/>
          <p:cNvSpPr>
            <a:spLocks noGrp="1"/>
          </p:cNvSpPr>
          <p:nvPr>
            <p:ph type="ftr" idx="5"/>
          </p:nvPr>
        </p:nvSpPr>
        <p:spPr/>
        <p:txBody>
          <a:bodyPr/>
          <a:p>
            <a:r>
              <a:t>Footer</a:t>
            </a:r>
          </a:p>
        </p:txBody>
      </p:sp>
      <p:sp>
        <p:nvSpPr>
          <p:cNvPr id="4" name="PlaceHolder 3"/>
          <p:cNvSpPr>
            <a:spLocks noGrp="1"/>
          </p:cNvSpPr>
          <p:nvPr>
            <p:ph type="dt" idx="4"/>
          </p:nvPr>
        </p:nvSpPr>
        <p:spPr/>
        <p:txBody>
          <a:bodyPr/>
          <a:p>
            <a:r>
              <a:rPr lang="de-DE"/>
              <a:t/>
            </a:r>
          </a:p>
        </p:txBody>
      </p:sp>
    </p:spTree>
  </p:cSld>
</p:sldLayout>
</file>

<file path=ppt/slideLayouts/slideLayout1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55" name="PlaceHolder 1"/>
          <p:cNvSpPr>
            <a:spLocks noGrp="1"/>
          </p:cNvSpPr>
          <p:nvPr>
            <p:ph type="title"/>
          </p:nvPr>
        </p:nvSpPr>
        <p:spPr>
          <a:xfrm>
            <a:off x="838080" y="365040"/>
            <a:ext cx="10515240" cy="1325160"/>
          </a:xfrm>
          <a:prstGeom prst="rect">
            <a:avLst/>
          </a:prstGeom>
          <a:noFill/>
          <a:ln w="0">
            <a:noFill/>
          </a:ln>
        </p:spPr>
        <p:txBody>
          <a:bodyPr lIns="0" rIns="0" tIns="0" bIns="0" anchor="ctr">
            <a:noAutofit/>
          </a:bodyPr>
          <a:p>
            <a:endParaRPr b="0" lang="de-DE" sz="1800" spc="-1" strike="noStrike">
              <a:solidFill>
                <a:srgbClr val="000000"/>
              </a:solidFill>
              <a:latin typeface="Aptos"/>
            </a:endParaRPr>
          </a:p>
        </p:txBody>
      </p:sp>
      <p:sp>
        <p:nvSpPr>
          <p:cNvPr id="56" name="PlaceHolder 2"/>
          <p:cNvSpPr>
            <a:spLocks noGrp="1"/>
          </p:cNvSpPr>
          <p:nvPr>
            <p:ph/>
          </p:nvPr>
        </p:nvSpPr>
        <p:spPr>
          <a:xfrm>
            <a:off x="838080" y="1825560"/>
            <a:ext cx="5131080" cy="207504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Aptos"/>
            </a:endParaRPr>
          </a:p>
        </p:txBody>
      </p:sp>
      <p:sp>
        <p:nvSpPr>
          <p:cNvPr id="57" name="PlaceHolder 3"/>
          <p:cNvSpPr>
            <a:spLocks noGrp="1"/>
          </p:cNvSpPr>
          <p:nvPr>
            <p:ph/>
          </p:nvPr>
        </p:nvSpPr>
        <p:spPr>
          <a:xfrm>
            <a:off x="6226200" y="1825560"/>
            <a:ext cx="5131080" cy="435096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Aptos"/>
            </a:endParaRPr>
          </a:p>
        </p:txBody>
      </p:sp>
      <p:sp>
        <p:nvSpPr>
          <p:cNvPr id="58" name="PlaceHolder 4"/>
          <p:cNvSpPr>
            <a:spLocks noGrp="1"/>
          </p:cNvSpPr>
          <p:nvPr>
            <p:ph/>
          </p:nvPr>
        </p:nvSpPr>
        <p:spPr>
          <a:xfrm>
            <a:off x="838080" y="4098240"/>
            <a:ext cx="5131080" cy="207504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Aptos"/>
            </a:endParaRPr>
          </a:p>
        </p:txBody>
      </p:sp>
      <p:sp>
        <p:nvSpPr>
          <p:cNvPr id="6" name="PlaceHolder 5"/>
          <p:cNvSpPr>
            <a:spLocks noGrp="1"/>
          </p:cNvSpPr>
          <p:nvPr>
            <p:ph type="ftr" idx="5"/>
          </p:nvPr>
        </p:nvSpPr>
        <p:spPr/>
        <p:txBody>
          <a:bodyPr/>
          <a:p>
            <a:r>
              <a:t>Footer</a:t>
            </a:r>
          </a:p>
        </p:txBody>
      </p:sp>
      <p:sp>
        <p:nvSpPr>
          <p:cNvPr id="7" name="PlaceHolder 6"/>
          <p:cNvSpPr>
            <a:spLocks noGrp="1"/>
          </p:cNvSpPr>
          <p:nvPr>
            <p:ph type="dt" idx="4"/>
          </p:nvPr>
        </p:nvSpPr>
        <p:spPr/>
        <p:txBody>
          <a:bodyPr/>
          <a:p>
            <a:r>
              <a:rPr lang="de-DE"/>
              <a:t/>
            </a: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5" name="PlaceHolder 1"/>
          <p:cNvSpPr>
            <a:spLocks noGrp="1"/>
          </p:cNvSpPr>
          <p:nvPr>
            <p:ph type="title"/>
          </p:nvPr>
        </p:nvSpPr>
        <p:spPr>
          <a:xfrm>
            <a:off x="838080" y="365040"/>
            <a:ext cx="10515240" cy="1325160"/>
          </a:xfrm>
          <a:prstGeom prst="rect">
            <a:avLst/>
          </a:prstGeom>
          <a:noFill/>
          <a:ln w="0">
            <a:noFill/>
          </a:ln>
        </p:spPr>
        <p:txBody>
          <a:bodyPr lIns="0" rIns="0" tIns="0" bIns="0" anchor="ctr">
            <a:noAutofit/>
          </a:bodyPr>
          <a:p>
            <a:endParaRPr b="0" lang="de-DE" sz="1800" spc="-1" strike="noStrike">
              <a:solidFill>
                <a:srgbClr val="000000"/>
              </a:solidFill>
              <a:latin typeface="Aptos"/>
            </a:endParaRPr>
          </a:p>
        </p:txBody>
      </p:sp>
      <p:sp>
        <p:nvSpPr>
          <p:cNvPr id="6" name="PlaceHolder 2"/>
          <p:cNvSpPr>
            <a:spLocks noGrp="1"/>
          </p:cNvSpPr>
          <p:nvPr>
            <p:ph type="subTitle"/>
          </p:nvPr>
        </p:nvSpPr>
        <p:spPr>
          <a:xfrm>
            <a:off x="838080" y="1825560"/>
            <a:ext cx="10515240" cy="4350960"/>
          </a:xfrm>
          <a:prstGeom prst="rect">
            <a:avLst/>
          </a:prstGeom>
          <a:noFill/>
          <a:ln w="0">
            <a:noFill/>
          </a:ln>
        </p:spPr>
        <p:txBody>
          <a:bodyPr lIns="0" rIns="0" tIns="0" bIns="0" anchor="ctr">
            <a:noAutofit/>
          </a:bodyPr>
          <a:p>
            <a:pPr algn="ctr">
              <a:buNone/>
            </a:pPr>
            <a:endParaRPr b="0" lang="de-DE" sz="3200" spc="-1" strike="noStrike">
              <a:latin typeface="Arial"/>
            </a:endParaRPr>
          </a:p>
        </p:txBody>
      </p:sp>
      <p:sp>
        <p:nvSpPr>
          <p:cNvPr id="4" name="PlaceHolder 3"/>
          <p:cNvSpPr>
            <a:spLocks noGrp="1"/>
          </p:cNvSpPr>
          <p:nvPr>
            <p:ph type="ftr" idx="2"/>
          </p:nvPr>
        </p:nvSpPr>
        <p:spPr/>
        <p:txBody>
          <a:bodyPr/>
          <a:p>
            <a:r>
              <a:t>Footer</a:t>
            </a:r>
          </a:p>
        </p:txBody>
      </p:sp>
      <p:sp>
        <p:nvSpPr>
          <p:cNvPr id="5" name="PlaceHolder 4"/>
          <p:cNvSpPr>
            <a:spLocks noGrp="1"/>
          </p:cNvSpPr>
          <p:nvPr>
            <p:ph type="sldNum" idx="3"/>
          </p:nvPr>
        </p:nvSpPr>
        <p:spPr/>
        <p:txBody>
          <a:bodyPr/>
          <a:p>
            <a:fld id="{40F46623-F088-4886-9460-CF7D21CAD0BC}" type="slidenum">
              <a:t>&lt;#&gt;</a:t>
            </a:fld>
          </a:p>
        </p:txBody>
      </p:sp>
      <p:sp>
        <p:nvSpPr>
          <p:cNvPr id="6" name="PlaceHolder 5"/>
          <p:cNvSpPr>
            <a:spLocks noGrp="1"/>
          </p:cNvSpPr>
          <p:nvPr>
            <p:ph type="dt" idx="1"/>
          </p:nvPr>
        </p:nvSpPr>
        <p:spPr/>
        <p:txBody>
          <a:bodyPr/>
          <a:p>
            <a:r>
              <a:rPr lang="de-DE"/>
              <a:t/>
            </a:r>
          </a:p>
        </p:txBody>
      </p:sp>
    </p:spTree>
  </p:cSld>
</p:sldLayout>
</file>

<file path=ppt/slideLayouts/slideLayout2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59" name="PlaceHolder 1"/>
          <p:cNvSpPr>
            <a:spLocks noGrp="1"/>
          </p:cNvSpPr>
          <p:nvPr>
            <p:ph type="title"/>
          </p:nvPr>
        </p:nvSpPr>
        <p:spPr>
          <a:xfrm>
            <a:off x="838080" y="365040"/>
            <a:ext cx="10515240" cy="1325160"/>
          </a:xfrm>
          <a:prstGeom prst="rect">
            <a:avLst/>
          </a:prstGeom>
          <a:noFill/>
          <a:ln w="0">
            <a:noFill/>
          </a:ln>
        </p:spPr>
        <p:txBody>
          <a:bodyPr lIns="0" rIns="0" tIns="0" bIns="0" anchor="ctr">
            <a:noAutofit/>
          </a:bodyPr>
          <a:p>
            <a:endParaRPr b="0" lang="de-DE" sz="1800" spc="-1" strike="noStrike">
              <a:solidFill>
                <a:srgbClr val="000000"/>
              </a:solidFill>
              <a:latin typeface="Aptos"/>
            </a:endParaRPr>
          </a:p>
        </p:txBody>
      </p:sp>
      <p:sp>
        <p:nvSpPr>
          <p:cNvPr id="60" name="PlaceHolder 2"/>
          <p:cNvSpPr>
            <a:spLocks noGrp="1"/>
          </p:cNvSpPr>
          <p:nvPr>
            <p:ph/>
          </p:nvPr>
        </p:nvSpPr>
        <p:spPr>
          <a:xfrm>
            <a:off x="838080" y="1825560"/>
            <a:ext cx="5131080" cy="435096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Aptos"/>
            </a:endParaRPr>
          </a:p>
        </p:txBody>
      </p:sp>
      <p:sp>
        <p:nvSpPr>
          <p:cNvPr id="61" name="PlaceHolder 3"/>
          <p:cNvSpPr>
            <a:spLocks noGrp="1"/>
          </p:cNvSpPr>
          <p:nvPr>
            <p:ph/>
          </p:nvPr>
        </p:nvSpPr>
        <p:spPr>
          <a:xfrm>
            <a:off x="6226200" y="1825560"/>
            <a:ext cx="5131080" cy="207504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Aptos"/>
            </a:endParaRPr>
          </a:p>
        </p:txBody>
      </p:sp>
      <p:sp>
        <p:nvSpPr>
          <p:cNvPr id="62" name="PlaceHolder 4"/>
          <p:cNvSpPr>
            <a:spLocks noGrp="1"/>
          </p:cNvSpPr>
          <p:nvPr>
            <p:ph/>
          </p:nvPr>
        </p:nvSpPr>
        <p:spPr>
          <a:xfrm>
            <a:off x="6226200" y="4098240"/>
            <a:ext cx="5131080" cy="207504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Aptos"/>
            </a:endParaRPr>
          </a:p>
        </p:txBody>
      </p:sp>
      <p:sp>
        <p:nvSpPr>
          <p:cNvPr id="6" name="PlaceHolder 5"/>
          <p:cNvSpPr>
            <a:spLocks noGrp="1"/>
          </p:cNvSpPr>
          <p:nvPr>
            <p:ph type="ftr" idx="5"/>
          </p:nvPr>
        </p:nvSpPr>
        <p:spPr/>
        <p:txBody>
          <a:bodyPr/>
          <a:p>
            <a:r>
              <a:t>Footer</a:t>
            </a:r>
          </a:p>
        </p:txBody>
      </p:sp>
      <p:sp>
        <p:nvSpPr>
          <p:cNvPr id="7" name="PlaceHolder 6"/>
          <p:cNvSpPr>
            <a:spLocks noGrp="1"/>
          </p:cNvSpPr>
          <p:nvPr>
            <p:ph type="dt" idx="4"/>
          </p:nvPr>
        </p:nvSpPr>
        <p:spPr/>
        <p:txBody>
          <a:bodyPr/>
          <a:p>
            <a:r>
              <a:rPr lang="de-DE"/>
              <a:t/>
            </a:r>
          </a:p>
        </p:txBody>
      </p:sp>
    </p:spTree>
  </p:cSld>
</p:sldLayout>
</file>

<file path=ppt/slideLayouts/slideLayout2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63" name="PlaceHolder 1"/>
          <p:cNvSpPr>
            <a:spLocks noGrp="1"/>
          </p:cNvSpPr>
          <p:nvPr>
            <p:ph type="title"/>
          </p:nvPr>
        </p:nvSpPr>
        <p:spPr>
          <a:xfrm>
            <a:off x="838080" y="365040"/>
            <a:ext cx="10515240" cy="1325160"/>
          </a:xfrm>
          <a:prstGeom prst="rect">
            <a:avLst/>
          </a:prstGeom>
          <a:noFill/>
          <a:ln w="0">
            <a:noFill/>
          </a:ln>
        </p:spPr>
        <p:txBody>
          <a:bodyPr lIns="0" rIns="0" tIns="0" bIns="0" anchor="ctr">
            <a:noAutofit/>
          </a:bodyPr>
          <a:p>
            <a:endParaRPr b="0" lang="de-DE" sz="1800" spc="-1" strike="noStrike">
              <a:solidFill>
                <a:srgbClr val="000000"/>
              </a:solidFill>
              <a:latin typeface="Aptos"/>
            </a:endParaRPr>
          </a:p>
        </p:txBody>
      </p:sp>
      <p:sp>
        <p:nvSpPr>
          <p:cNvPr id="64" name="PlaceHolder 2"/>
          <p:cNvSpPr>
            <a:spLocks noGrp="1"/>
          </p:cNvSpPr>
          <p:nvPr>
            <p:ph/>
          </p:nvPr>
        </p:nvSpPr>
        <p:spPr>
          <a:xfrm>
            <a:off x="838080" y="1825560"/>
            <a:ext cx="5131080" cy="207504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Aptos"/>
            </a:endParaRPr>
          </a:p>
        </p:txBody>
      </p:sp>
      <p:sp>
        <p:nvSpPr>
          <p:cNvPr id="65" name="PlaceHolder 3"/>
          <p:cNvSpPr>
            <a:spLocks noGrp="1"/>
          </p:cNvSpPr>
          <p:nvPr>
            <p:ph/>
          </p:nvPr>
        </p:nvSpPr>
        <p:spPr>
          <a:xfrm>
            <a:off x="6226200" y="1825560"/>
            <a:ext cx="5131080" cy="207504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Aptos"/>
            </a:endParaRPr>
          </a:p>
        </p:txBody>
      </p:sp>
      <p:sp>
        <p:nvSpPr>
          <p:cNvPr id="66" name="PlaceHolder 4"/>
          <p:cNvSpPr>
            <a:spLocks noGrp="1"/>
          </p:cNvSpPr>
          <p:nvPr>
            <p:ph/>
          </p:nvPr>
        </p:nvSpPr>
        <p:spPr>
          <a:xfrm>
            <a:off x="838080" y="4098240"/>
            <a:ext cx="10515240" cy="207504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Aptos"/>
            </a:endParaRPr>
          </a:p>
        </p:txBody>
      </p:sp>
      <p:sp>
        <p:nvSpPr>
          <p:cNvPr id="6" name="PlaceHolder 5"/>
          <p:cNvSpPr>
            <a:spLocks noGrp="1"/>
          </p:cNvSpPr>
          <p:nvPr>
            <p:ph type="ftr" idx="5"/>
          </p:nvPr>
        </p:nvSpPr>
        <p:spPr/>
        <p:txBody>
          <a:bodyPr/>
          <a:p>
            <a:r>
              <a:t>Footer</a:t>
            </a:r>
          </a:p>
        </p:txBody>
      </p:sp>
      <p:sp>
        <p:nvSpPr>
          <p:cNvPr id="7" name="PlaceHolder 6"/>
          <p:cNvSpPr>
            <a:spLocks noGrp="1"/>
          </p:cNvSpPr>
          <p:nvPr>
            <p:ph type="dt" idx="4"/>
          </p:nvPr>
        </p:nvSpPr>
        <p:spPr/>
        <p:txBody>
          <a:bodyPr/>
          <a:p>
            <a:r>
              <a:rPr lang="de-DE"/>
              <a:t/>
            </a:r>
          </a:p>
        </p:txBody>
      </p:sp>
    </p:spTree>
  </p:cSld>
</p:sldLayout>
</file>

<file path=ppt/slideLayouts/slideLayout2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67" name="PlaceHolder 1"/>
          <p:cNvSpPr>
            <a:spLocks noGrp="1"/>
          </p:cNvSpPr>
          <p:nvPr>
            <p:ph type="title"/>
          </p:nvPr>
        </p:nvSpPr>
        <p:spPr>
          <a:xfrm>
            <a:off x="838080" y="365040"/>
            <a:ext cx="10515240" cy="1325160"/>
          </a:xfrm>
          <a:prstGeom prst="rect">
            <a:avLst/>
          </a:prstGeom>
          <a:noFill/>
          <a:ln w="0">
            <a:noFill/>
          </a:ln>
        </p:spPr>
        <p:txBody>
          <a:bodyPr lIns="0" rIns="0" tIns="0" bIns="0" anchor="ctr">
            <a:noAutofit/>
          </a:bodyPr>
          <a:p>
            <a:endParaRPr b="0" lang="de-DE" sz="1800" spc="-1" strike="noStrike">
              <a:solidFill>
                <a:srgbClr val="000000"/>
              </a:solidFill>
              <a:latin typeface="Aptos"/>
            </a:endParaRPr>
          </a:p>
        </p:txBody>
      </p:sp>
      <p:sp>
        <p:nvSpPr>
          <p:cNvPr id="68" name="PlaceHolder 2"/>
          <p:cNvSpPr>
            <a:spLocks noGrp="1"/>
          </p:cNvSpPr>
          <p:nvPr>
            <p:ph/>
          </p:nvPr>
        </p:nvSpPr>
        <p:spPr>
          <a:xfrm>
            <a:off x="838080" y="1825560"/>
            <a:ext cx="10515240" cy="207504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Aptos"/>
            </a:endParaRPr>
          </a:p>
        </p:txBody>
      </p:sp>
      <p:sp>
        <p:nvSpPr>
          <p:cNvPr id="69" name="PlaceHolder 3"/>
          <p:cNvSpPr>
            <a:spLocks noGrp="1"/>
          </p:cNvSpPr>
          <p:nvPr>
            <p:ph/>
          </p:nvPr>
        </p:nvSpPr>
        <p:spPr>
          <a:xfrm>
            <a:off x="838080" y="4098240"/>
            <a:ext cx="10515240" cy="207504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Aptos"/>
            </a:endParaRPr>
          </a:p>
        </p:txBody>
      </p:sp>
      <p:sp>
        <p:nvSpPr>
          <p:cNvPr id="5" name="PlaceHolder 4"/>
          <p:cNvSpPr>
            <a:spLocks noGrp="1"/>
          </p:cNvSpPr>
          <p:nvPr>
            <p:ph type="ftr" idx="5"/>
          </p:nvPr>
        </p:nvSpPr>
        <p:spPr/>
        <p:txBody>
          <a:bodyPr/>
          <a:p>
            <a:r>
              <a:t>Footer</a:t>
            </a:r>
          </a:p>
        </p:txBody>
      </p:sp>
      <p:sp>
        <p:nvSpPr>
          <p:cNvPr id="6" name="PlaceHolder 5"/>
          <p:cNvSpPr>
            <a:spLocks noGrp="1"/>
          </p:cNvSpPr>
          <p:nvPr>
            <p:ph type="dt" idx="4"/>
          </p:nvPr>
        </p:nvSpPr>
        <p:spPr/>
        <p:txBody>
          <a:bodyPr/>
          <a:p>
            <a:r>
              <a:rPr lang="de-DE"/>
              <a:t/>
            </a:r>
          </a:p>
        </p:txBody>
      </p:sp>
    </p:spTree>
  </p:cSld>
</p:sldLayout>
</file>

<file path=ppt/slideLayouts/slideLayout2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70" name="PlaceHolder 1"/>
          <p:cNvSpPr>
            <a:spLocks noGrp="1"/>
          </p:cNvSpPr>
          <p:nvPr>
            <p:ph type="title"/>
          </p:nvPr>
        </p:nvSpPr>
        <p:spPr>
          <a:xfrm>
            <a:off x="838080" y="365040"/>
            <a:ext cx="10515240" cy="1325160"/>
          </a:xfrm>
          <a:prstGeom prst="rect">
            <a:avLst/>
          </a:prstGeom>
          <a:noFill/>
          <a:ln w="0">
            <a:noFill/>
          </a:ln>
        </p:spPr>
        <p:txBody>
          <a:bodyPr lIns="0" rIns="0" tIns="0" bIns="0" anchor="ctr">
            <a:noAutofit/>
          </a:bodyPr>
          <a:p>
            <a:endParaRPr b="0" lang="de-DE" sz="1800" spc="-1" strike="noStrike">
              <a:solidFill>
                <a:srgbClr val="000000"/>
              </a:solidFill>
              <a:latin typeface="Aptos"/>
            </a:endParaRPr>
          </a:p>
        </p:txBody>
      </p:sp>
      <p:sp>
        <p:nvSpPr>
          <p:cNvPr id="71" name="PlaceHolder 2"/>
          <p:cNvSpPr>
            <a:spLocks noGrp="1"/>
          </p:cNvSpPr>
          <p:nvPr>
            <p:ph/>
          </p:nvPr>
        </p:nvSpPr>
        <p:spPr>
          <a:xfrm>
            <a:off x="838080" y="1825560"/>
            <a:ext cx="5131080" cy="207504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Aptos"/>
            </a:endParaRPr>
          </a:p>
        </p:txBody>
      </p:sp>
      <p:sp>
        <p:nvSpPr>
          <p:cNvPr id="72" name="PlaceHolder 3"/>
          <p:cNvSpPr>
            <a:spLocks noGrp="1"/>
          </p:cNvSpPr>
          <p:nvPr>
            <p:ph/>
          </p:nvPr>
        </p:nvSpPr>
        <p:spPr>
          <a:xfrm>
            <a:off x="6226200" y="1825560"/>
            <a:ext cx="5131080" cy="207504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Aptos"/>
            </a:endParaRPr>
          </a:p>
        </p:txBody>
      </p:sp>
      <p:sp>
        <p:nvSpPr>
          <p:cNvPr id="73" name="PlaceHolder 4"/>
          <p:cNvSpPr>
            <a:spLocks noGrp="1"/>
          </p:cNvSpPr>
          <p:nvPr>
            <p:ph/>
          </p:nvPr>
        </p:nvSpPr>
        <p:spPr>
          <a:xfrm>
            <a:off x="838080" y="4098240"/>
            <a:ext cx="5131080" cy="207504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Aptos"/>
            </a:endParaRPr>
          </a:p>
        </p:txBody>
      </p:sp>
      <p:sp>
        <p:nvSpPr>
          <p:cNvPr id="74" name="PlaceHolder 5"/>
          <p:cNvSpPr>
            <a:spLocks noGrp="1"/>
          </p:cNvSpPr>
          <p:nvPr>
            <p:ph/>
          </p:nvPr>
        </p:nvSpPr>
        <p:spPr>
          <a:xfrm>
            <a:off x="6226200" y="4098240"/>
            <a:ext cx="5131080" cy="207504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Aptos"/>
            </a:endParaRPr>
          </a:p>
        </p:txBody>
      </p:sp>
      <p:sp>
        <p:nvSpPr>
          <p:cNvPr id="7" name="PlaceHolder 6"/>
          <p:cNvSpPr>
            <a:spLocks noGrp="1"/>
          </p:cNvSpPr>
          <p:nvPr>
            <p:ph type="ftr" idx="5"/>
          </p:nvPr>
        </p:nvSpPr>
        <p:spPr/>
        <p:txBody>
          <a:bodyPr/>
          <a:p>
            <a:r>
              <a:t>Footer</a:t>
            </a:r>
          </a:p>
        </p:txBody>
      </p:sp>
      <p:sp>
        <p:nvSpPr>
          <p:cNvPr id="8" name="PlaceHolder 7"/>
          <p:cNvSpPr>
            <a:spLocks noGrp="1"/>
          </p:cNvSpPr>
          <p:nvPr>
            <p:ph type="dt" idx="4"/>
          </p:nvPr>
        </p:nvSpPr>
        <p:spPr/>
        <p:txBody>
          <a:bodyPr/>
          <a:p>
            <a:r>
              <a:rPr lang="de-DE"/>
              <a:t/>
            </a:r>
          </a:p>
        </p:txBody>
      </p:sp>
    </p:spTree>
  </p:cSld>
</p:sldLayout>
</file>

<file path=ppt/slideLayouts/slideLayout2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75" name="PlaceHolder 1"/>
          <p:cNvSpPr>
            <a:spLocks noGrp="1"/>
          </p:cNvSpPr>
          <p:nvPr>
            <p:ph type="title"/>
          </p:nvPr>
        </p:nvSpPr>
        <p:spPr>
          <a:xfrm>
            <a:off x="838080" y="365040"/>
            <a:ext cx="10515240" cy="1325160"/>
          </a:xfrm>
          <a:prstGeom prst="rect">
            <a:avLst/>
          </a:prstGeom>
          <a:noFill/>
          <a:ln w="0">
            <a:noFill/>
          </a:ln>
        </p:spPr>
        <p:txBody>
          <a:bodyPr lIns="0" rIns="0" tIns="0" bIns="0" anchor="ctr">
            <a:noAutofit/>
          </a:bodyPr>
          <a:p>
            <a:endParaRPr b="0" lang="de-DE" sz="1800" spc="-1" strike="noStrike">
              <a:solidFill>
                <a:srgbClr val="000000"/>
              </a:solidFill>
              <a:latin typeface="Aptos"/>
            </a:endParaRPr>
          </a:p>
        </p:txBody>
      </p:sp>
      <p:sp>
        <p:nvSpPr>
          <p:cNvPr id="76" name="PlaceHolder 2"/>
          <p:cNvSpPr>
            <a:spLocks noGrp="1"/>
          </p:cNvSpPr>
          <p:nvPr>
            <p:ph/>
          </p:nvPr>
        </p:nvSpPr>
        <p:spPr>
          <a:xfrm>
            <a:off x="838080" y="1825560"/>
            <a:ext cx="3385800" cy="207504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Aptos"/>
            </a:endParaRPr>
          </a:p>
        </p:txBody>
      </p:sp>
      <p:sp>
        <p:nvSpPr>
          <p:cNvPr id="77" name="PlaceHolder 3"/>
          <p:cNvSpPr>
            <a:spLocks noGrp="1"/>
          </p:cNvSpPr>
          <p:nvPr>
            <p:ph/>
          </p:nvPr>
        </p:nvSpPr>
        <p:spPr>
          <a:xfrm>
            <a:off x="4393440" y="1825560"/>
            <a:ext cx="3385800" cy="207504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Aptos"/>
            </a:endParaRPr>
          </a:p>
        </p:txBody>
      </p:sp>
      <p:sp>
        <p:nvSpPr>
          <p:cNvPr id="78" name="PlaceHolder 4"/>
          <p:cNvSpPr>
            <a:spLocks noGrp="1"/>
          </p:cNvSpPr>
          <p:nvPr>
            <p:ph/>
          </p:nvPr>
        </p:nvSpPr>
        <p:spPr>
          <a:xfrm>
            <a:off x="7949160" y="1825560"/>
            <a:ext cx="3385800" cy="207504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Aptos"/>
            </a:endParaRPr>
          </a:p>
        </p:txBody>
      </p:sp>
      <p:sp>
        <p:nvSpPr>
          <p:cNvPr id="79" name="PlaceHolder 5"/>
          <p:cNvSpPr>
            <a:spLocks noGrp="1"/>
          </p:cNvSpPr>
          <p:nvPr>
            <p:ph/>
          </p:nvPr>
        </p:nvSpPr>
        <p:spPr>
          <a:xfrm>
            <a:off x="838080" y="4098240"/>
            <a:ext cx="3385800" cy="207504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Aptos"/>
            </a:endParaRPr>
          </a:p>
        </p:txBody>
      </p:sp>
      <p:sp>
        <p:nvSpPr>
          <p:cNvPr id="80" name="PlaceHolder 6"/>
          <p:cNvSpPr>
            <a:spLocks noGrp="1"/>
          </p:cNvSpPr>
          <p:nvPr>
            <p:ph/>
          </p:nvPr>
        </p:nvSpPr>
        <p:spPr>
          <a:xfrm>
            <a:off x="4393440" y="4098240"/>
            <a:ext cx="3385800" cy="207504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Aptos"/>
            </a:endParaRPr>
          </a:p>
        </p:txBody>
      </p:sp>
      <p:sp>
        <p:nvSpPr>
          <p:cNvPr id="81" name="PlaceHolder 7"/>
          <p:cNvSpPr>
            <a:spLocks noGrp="1"/>
          </p:cNvSpPr>
          <p:nvPr>
            <p:ph/>
          </p:nvPr>
        </p:nvSpPr>
        <p:spPr>
          <a:xfrm>
            <a:off x="7949160" y="4098240"/>
            <a:ext cx="3385800" cy="207504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Aptos"/>
            </a:endParaRPr>
          </a:p>
        </p:txBody>
      </p:sp>
      <p:sp>
        <p:nvSpPr>
          <p:cNvPr id="9" name="PlaceHolder 8"/>
          <p:cNvSpPr>
            <a:spLocks noGrp="1"/>
          </p:cNvSpPr>
          <p:nvPr>
            <p:ph type="ftr" idx="5"/>
          </p:nvPr>
        </p:nvSpPr>
        <p:spPr/>
        <p:txBody>
          <a:bodyPr/>
          <a:p>
            <a:r>
              <a:t>Footer</a:t>
            </a:r>
          </a:p>
        </p:txBody>
      </p:sp>
      <p:sp>
        <p:nvSpPr>
          <p:cNvPr id="10" name="PlaceHolder 9"/>
          <p:cNvSpPr>
            <a:spLocks noGrp="1"/>
          </p:cNvSpPr>
          <p:nvPr>
            <p:ph type="dt" idx="4"/>
          </p:nvPr>
        </p:nvSpPr>
        <p:spPr/>
        <p:txBody>
          <a:bodyPr/>
          <a:p>
            <a:r>
              <a:rPr lang="de-DE"/>
              <a:t/>
            </a:r>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7" name="PlaceHolder 1"/>
          <p:cNvSpPr>
            <a:spLocks noGrp="1"/>
          </p:cNvSpPr>
          <p:nvPr>
            <p:ph type="title"/>
          </p:nvPr>
        </p:nvSpPr>
        <p:spPr>
          <a:xfrm>
            <a:off x="838080" y="365040"/>
            <a:ext cx="10515240" cy="1325160"/>
          </a:xfrm>
          <a:prstGeom prst="rect">
            <a:avLst/>
          </a:prstGeom>
          <a:noFill/>
          <a:ln w="0">
            <a:noFill/>
          </a:ln>
        </p:spPr>
        <p:txBody>
          <a:bodyPr lIns="0" rIns="0" tIns="0" bIns="0" anchor="ctr">
            <a:noAutofit/>
          </a:bodyPr>
          <a:p>
            <a:endParaRPr b="0" lang="de-DE" sz="1800" spc="-1" strike="noStrike">
              <a:solidFill>
                <a:srgbClr val="000000"/>
              </a:solidFill>
              <a:latin typeface="Aptos"/>
            </a:endParaRPr>
          </a:p>
        </p:txBody>
      </p:sp>
      <p:sp>
        <p:nvSpPr>
          <p:cNvPr id="8" name="PlaceHolder 2"/>
          <p:cNvSpPr>
            <a:spLocks noGrp="1"/>
          </p:cNvSpPr>
          <p:nvPr>
            <p:ph/>
          </p:nvPr>
        </p:nvSpPr>
        <p:spPr>
          <a:xfrm>
            <a:off x="838080" y="1825560"/>
            <a:ext cx="10515240" cy="435096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Aptos"/>
            </a:endParaRPr>
          </a:p>
        </p:txBody>
      </p:sp>
      <p:sp>
        <p:nvSpPr>
          <p:cNvPr id="4" name="PlaceHolder 3"/>
          <p:cNvSpPr>
            <a:spLocks noGrp="1"/>
          </p:cNvSpPr>
          <p:nvPr>
            <p:ph type="ftr" idx="2"/>
          </p:nvPr>
        </p:nvSpPr>
        <p:spPr/>
        <p:txBody>
          <a:bodyPr/>
          <a:p>
            <a:r>
              <a:t>Footer</a:t>
            </a:r>
          </a:p>
        </p:txBody>
      </p:sp>
      <p:sp>
        <p:nvSpPr>
          <p:cNvPr id="5" name="PlaceHolder 4"/>
          <p:cNvSpPr>
            <a:spLocks noGrp="1"/>
          </p:cNvSpPr>
          <p:nvPr>
            <p:ph type="sldNum" idx="3"/>
          </p:nvPr>
        </p:nvSpPr>
        <p:spPr/>
        <p:txBody>
          <a:bodyPr/>
          <a:p>
            <a:fld id="{C874A7BF-D6C0-4050-95DD-250AFB0A9898}" type="slidenum">
              <a:t>&lt;#&gt;</a:t>
            </a:fld>
          </a:p>
        </p:txBody>
      </p:sp>
      <p:sp>
        <p:nvSpPr>
          <p:cNvPr id="6" name="PlaceHolder 5"/>
          <p:cNvSpPr>
            <a:spLocks noGrp="1"/>
          </p:cNvSpPr>
          <p:nvPr>
            <p:ph type="dt" idx="1"/>
          </p:nvPr>
        </p:nvSpPr>
        <p:spPr/>
        <p:txBody>
          <a:bodyPr/>
          <a:p>
            <a:r>
              <a:rPr lang="de-DE"/>
              <a:t/>
            </a: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9" name="PlaceHolder 1"/>
          <p:cNvSpPr>
            <a:spLocks noGrp="1"/>
          </p:cNvSpPr>
          <p:nvPr>
            <p:ph type="title"/>
          </p:nvPr>
        </p:nvSpPr>
        <p:spPr>
          <a:xfrm>
            <a:off x="838080" y="365040"/>
            <a:ext cx="10515240" cy="1325160"/>
          </a:xfrm>
          <a:prstGeom prst="rect">
            <a:avLst/>
          </a:prstGeom>
          <a:noFill/>
          <a:ln w="0">
            <a:noFill/>
          </a:ln>
        </p:spPr>
        <p:txBody>
          <a:bodyPr lIns="0" rIns="0" tIns="0" bIns="0" anchor="ctr">
            <a:noAutofit/>
          </a:bodyPr>
          <a:p>
            <a:endParaRPr b="0" lang="de-DE" sz="1800" spc="-1" strike="noStrike">
              <a:solidFill>
                <a:srgbClr val="000000"/>
              </a:solidFill>
              <a:latin typeface="Aptos"/>
            </a:endParaRPr>
          </a:p>
        </p:txBody>
      </p:sp>
      <p:sp>
        <p:nvSpPr>
          <p:cNvPr id="10" name="PlaceHolder 2"/>
          <p:cNvSpPr>
            <a:spLocks noGrp="1"/>
          </p:cNvSpPr>
          <p:nvPr>
            <p:ph/>
          </p:nvPr>
        </p:nvSpPr>
        <p:spPr>
          <a:xfrm>
            <a:off x="838080" y="1825560"/>
            <a:ext cx="5131080" cy="435096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Aptos"/>
            </a:endParaRPr>
          </a:p>
        </p:txBody>
      </p:sp>
      <p:sp>
        <p:nvSpPr>
          <p:cNvPr id="11" name="PlaceHolder 3"/>
          <p:cNvSpPr>
            <a:spLocks noGrp="1"/>
          </p:cNvSpPr>
          <p:nvPr>
            <p:ph/>
          </p:nvPr>
        </p:nvSpPr>
        <p:spPr>
          <a:xfrm>
            <a:off x="6226200" y="1825560"/>
            <a:ext cx="5131080" cy="435096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Aptos"/>
            </a:endParaRPr>
          </a:p>
        </p:txBody>
      </p:sp>
      <p:sp>
        <p:nvSpPr>
          <p:cNvPr id="5" name="PlaceHolder 4"/>
          <p:cNvSpPr>
            <a:spLocks noGrp="1"/>
          </p:cNvSpPr>
          <p:nvPr>
            <p:ph type="ftr" idx="2"/>
          </p:nvPr>
        </p:nvSpPr>
        <p:spPr/>
        <p:txBody>
          <a:bodyPr/>
          <a:p>
            <a:r>
              <a:t>Footer</a:t>
            </a:r>
          </a:p>
        </p:txBody>
      </p:sp>
      <p:sp>
        <p:nvSpPr>
          <p:cNvPr id="6" name="PlaceHolder 5"/>
          <p:cNvSpPr>
            <a:spLocks noGrp="1"/>
          </p:cNvSpPr>
          <p:nvPr>
            <p:ph type="sldNum" idx="3"/>
          </p:nvPr>
        </p:nvSpPr>
        <p:spPr/>
        <p:txBody>
          <a:bodyPr/>
          <a:p>
            <a:fld id="{FFB64F12-0F46-4DD9-9518-12E251FC2C00}" type="slidenum">
              <a:t>&lt;#&gt;</a:t>
            </a:fld>
          </a:p>
        </p:txBody>
      </p:sp>
      <p:sp>
        <p:nvSpPr>
          <p:cNvPr id="7" name="PlaceHolder 6"/>
          <p:cNvSpPr>
            <a:spLocks noGrp="1"/>
          </p:cNvSpPr>
          <p:nvPr>
            <p:ph type="dt" idx="1"/>
          </p:nvPr>
        </p:nvSpPr>
        <p:spPr/>
        <p:txBody>
          <a:bodyPr/>
          <a:p>
            <a:r>
              <a:rPr lang="de-DE"/>
              <a:t/>
            </a:r>
          </a:p>
        </p:txBody>
      </p:sp>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2" name="PlaceHolder 1"/>
          <p:cNvSpPr>
            <a:spLocks noGrp="1"/>
          </p:cNvSpPr>
          <p:nvPr>
            <p:ph type="title"/>
          </p:nvPr>
        </p:nvSpPr>
        <p:spPr>
          <a:xfrm>
            <a:off x="838080" y="365040"/>
            <a:ext cx="10515240" cy="1325160"/>
          </a:xfrm>
          <a:prstGeom prst="rect">
            <a:avLst/>
          </a:prstGeom>
          <a:noFill/>
          <a:ln w="0">
            <a:noFill/>
          </a:ln>
        </p:spPr>
        <p:txBody>
          <a:bodyPr lIns="0" rIns="0" tIns="0" bIns="0" anchor="ctr">
            <a:noAutofit/>
          </a:bodyPr>
          <a:p>
            <a:endParaRPr b="0" lang="de-DE" sz="1800" spc="-1" strike="noStrike">
              <a:solidFill>
                <a:srgbClr val="000000"/>
              </a:solidFill>
              <a:latin typeface="Aptos"/>
            </a:endParaRPr>
          </a:p>
        </p:txBody>
      </p:sp>
      <p:sp>
        <p:nvSpPr>
          <p:cNvPr id="3" name="PlaceHolder 2"/>
          <p:cNvSpPr>
            <a:spLocks noGrp="1"/>
          </p:cNvSpPr>
          <p:nvPr>
            <p:ph type="ftr" idx="2"/>
          </p:nvPr>
        </p:nvSpPr>
        <p:spPr/>
        <p:txBody>
          <a:bodyPr/>
          <a:p>
            <a:r>
              <a:t>Footer</a:t>
            </a:r>
          </a:p>
        </p:txBody>
      </p:sp>
      <p:sp>
        <p:nvSpPr>
          <p:cNvPr id="4" name="PlaceHolder 3"/>
          <p:cNvSpPr>
            <a:spLocks noGrp="1"/>
          </p:cNvSpPr>
          <p:nvPr>
            <p:ph type="sldNum" idx="3"/>
          </p:nvPr>
        </p:nvSpPr>
        <p:spPr/>
        <p:txBody>
          <a:bodyPr/>
          <a:p>
            <a:fld id="{3665D7BA-26DB-49DF-B5FB-C53B0F059030}" type="slidenum">
              <a:t>&lt;#&gt;</a:t>
            </a:fld>
          </a:p>
        </p:txBody>
      </p:sp>
      <p:sp>
        <p:nvSpPr>
          <p:cNvPr id="5" name="PlaceHolder 4"/>
          <p:cNvSpPr>
            <a:spLocks noGrp="1"/>
          </p:cNvSpPr>
          <p:nvPr>
            <p:ph type="dt" idx="1"/>
          </p:nvPr>
        </p:nvSpPr>
        <p:spPr/>
        <p:txBody>
          <a:bodyPr/>
          <a:p>
            <a:r>
              <a:rPr lang="de-DE"/>
              <a:t/>
            </a: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3" name="PlaceHolder 1"/>
          <p:cNvSpPr>
            <a:spLocks noGrp="1"/>
          </p:cNvSpPr>
          <p:nvPr>
            <p:ph type="subTitle"/>
          </p:nvPr>
        </p:nvSpPr>
        <p:spPr>
          <a:xfrm>
            <a:off x="838080" y="365040"/>
            <a:ext cx="10515240" cy="6144120"/>
          </a:xfrm>
          <a:prstGeom prst="rect">
            <a:avLst/>
          </a:prstGeom>
          <a:noFill/>
          <a:ln w="0">
            <a:noFill/>
          </a:ln>
        </p:spPr>
        <p:txBody>
          <a:bodyPr lIns="0" rIns="0" tIns="0" bIns="0" anchor="ctr">
            <a:noAutofit/>
          </a:bodyPr>
          <a:p>
            <a:pPr algn="ctr">
              <a:buNone/>
            </a:pPr>
            <a:endParaRPr b="0" lang="de-DE" sz="3200" spc="-1" strike="noStrike">
              <a:latin typeface="Arial"/>
            </a:endParaRPr>
          </a:p>
        </p:txBody>
      </p:sp>
      <p:sp>
        <p:nvSpPr>
          <p:cNvPr id="3" name="PlaceHolder 2"/>
          <p:cNvSpPr>
            <a:spLocks noGrp="1"/>
          </p:cNvSpPr>
          <p:nvPr>
            <p:ph type="ftr" idx="2"/>
          </p:nvPr>
        </p:nvSpPr>
        <p:spPr/>
        <p:txBody>
          <a:bodyPr/>
          <a:p>
            <a:r>
              <a:t>Footer</a:t>
            </a:r>
          </a:p>
        </p:txBody>
      </p:sp>
      <p:sp>
        <p:nvSpPr>
          <p:cNvPr id="4" name="PlaceHolder 3"/>
          <p:cNvSpPr>
            <a:spLocks noGrp="1"/>
          </p:cNvSpPr>
          <p:nvPr>
            <p:ph type="sldNum" idx="3"/>
          </p:nvPr>
        </p:nvSpPr>
        <p:spPr/>
        <p:txBody>
          <a:bodyPr/>
          <a:p>
            <a:fld id="{4A04F6F8-3616-487E-AC50-494AB508F43C}" type="slidenum">
              <a:t>&lt;#&gt;</a:t>
            </a:fld>
          </a:p>
        </p:txBody>
      </p:sp>
      <p:sp>
        <p:nvSpPr>
          <p:cNvPr id="5" name="PlaceHolder 4"/>
          <p:cNvSpPr>
            <a:spLocks noGrp="1"/>
          </p:cNvSpPr>
          <p:nvPr>
            <p:ph type="dt" idx="1"/>
          </p:nvPr>
        </p:nvSpPr>
        <p:spPr/>
        <p:txBody>
          <a:bodyPr/>
          <a:p>
            <a:r>
              <a:rPr lang="de-DE"/>
              <a:t/>
            </a: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4" name="PlaceHolder 1"/>
          <p:cNvSpPr>
            <a:spLocks noGrp="1"/>
          </p:cNvSpPr>
          <p:nvPr>
            <p:ph type="title"/>
          </p:nvPr>
        </p:nvSpPr>
        <p:spPr>
          <a:xfrm>
            <a:off x="838080" y="365040"/>
            <a:ext cx="10515240" cy="1325160"/>
          </a:xfrm>
          <a:prstGeom prst="rect">
            <a:avLst/>
          </a:prstGeom>
          <a:noFill/>
          <a:ln w="0">
            <a:noFill/>
          </a:ln>
        </p:spPr>
        <p:txBody>
          <a:bodyPr lIns="0" rIns="0" tIns="0" bIns="0" anchor="ctr">
            <a:noAutofit/>
          </a:bodyPr>
          <a:p>
            <a:endParaRPr b="0" lang="de-DE" sz="1800" spc="-1" strike="noStrike">
              <a:solidFill>
                <a:srgbClr val="000000"/>
              </a:solidFill>
              <a:latin typeface="Aptos"/>
            </a:endParaRPr>
          </a:p>
        </p:txBody>
      </p:sp>
      <p:sp>
        <p:nvSpPr>
          <p:cNvPr id="15" name="PlaceHolder 2"/>
          <p:cNvSpPr>
            <a:spLocks noGrp="1"/>
          </p:cNvSpPr>
          <p:nvPr>
            <p:ph/>
          </p:nvPr>
        </p:nvSpPr>
        <p:spPr>
          <a:xfrm>
            <a:off x="838080" y="1825560"/>
            <a:ext cx="5131080" cy="207504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Aptos"/>
            </a:endParaRPr>
          </a:p>
        </p:txBody>
      </p:sp>
      <p:sp>
        <p:nvSpPr>
          <p:cNvPr id="16" name="PlaceHolder 3"/>
          <p:cNvSpPr>
            <a:spLocks noGrp="1"/>
          </p:cNvSpPr>
          <p:nvPr>
            <p:ph/>
          </p:nvPr>
        </p:nvSpPr>
        <p:spPr>
          <a:xfrm>
            <a:off x="6226200" y="1825560"/>
            <a:ext cx="5131080" cy="435096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Aptos"/>
            </a:endParaRPr>
          </a:p>
        </p:txBody>
      </p:sp>
      <p:sp>
        <p:nvSpPr>
          <p:cNvPr id="17" name="PlaceHolder 4"/>
          <p:cNvSpPr>
            <a:spLocks noGrp="1"/>
          </p:cNvSpPr>
          <p:nvPr>
            <p:ph/>
          </p:nvPr>
        </p:nvSpPr>
        <p:spPr>
          <a:xfrm>
            <a:off x="838080" y="4098240"/>
            <a:ext cx="5131080" cy="207504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Aptos"/>
            </a:endParaRPr>
          </a:p>
        </p:txBody>
      </p:sp>
      <p:sp>
        <p:nvSpPr>
          <p:cNvPr id="6" name="PlaceHolder 5"/>
          <p:cNvSpPr>
            <a:spLocks noGrp="1"/>
          </p:cNvSpPr>
          <p:nvPr>
            <p:ph type="ftr" idx="2"/>
          </p:nvPr>
        </p:nvSpPr>
        <p:spPr/>
        <p:txBody>
          <a:bodyPr/>
          <a:p>
            <a:r>
              <a:t>Footer</a:t>
            </a:r>
          </a:p>
        </p:txBody>
      </p:sp>
      <p:sp>
        <p:nvSpPr>
          <p:cNvPr id="7" name="PlaceHolder 6"/>
          <p:cNvSpPr>
            <a:spLocks noGrp="1"/>
          </p:cNvSpPr>
          <p:nvPr>
            <p:ph type="sldNum" idx="3"/>
          </p:nvPr>
        </p:nvSpPr>
        <p:spPr/>
        <p:txBody>
          <a:bodyPr/>
          <a:p>
            <a:fld id="{9FC71C79-D137-4E84-8BD4-F4BEE94C5E96}" type="slidenum">
              <a:t>&lt;#&gt;</a:t>
            </a:fld>
          </a:p>
        </p:txBody>
      </p:sp>
      <p:sp>
        <p:nvSpPr>
          <p:cNvPr id="8" name="PlaceHolder 7"/>
          <p:cNvSpPr>
            <a:spLocks noGrp="1"/>
          </p:cNvSpPr>
          <p:nvPr>
            <p:ph type="dt" idx="1"/>
          </p:nvPr>
        </p:nvSpPr>
        <p:spPr/>
        <p:txBody>
          <a:bodyPr/>
          <a:p>
            <a:r>
              <a:rPr lang="de-DE"/>
              <a:t/>
            </a: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8" name="PlaceHolder 1"/>
          <p:cNvSpPr>
            <a:spLocks noGrp="1"/>
          </p:cNvSpPr>
          <p:nvPr>
            <p:ph type="title"/>
          </p:nvPr>
        </p:nvSpPr>
        <p:spPr>
          <a:xfrm>
            <a:off x="838080" y="365040"/>
            <a:ext cx="10515240" cy="1325160"/>
          </a:xfrm>
          <a:prstGeom prst="rect">
            <a:avLst/>
          </a:prstGeom>
          <a:noFill/>
          <a:ln w="0">
            <a:noFill/>
          </a:ln>
        </p:spPr>
        <p:txBody>
          <a:bodyPr lIns="0" rIns="0" tIns="0" bIns="0" anchor="ctr">
            <a:noAutofit/>
          </a:bodyPr>
          <a:p>
            <a:endParaRPr b="0" lang="de-DE" sz="1800" spc="-1" strike="noStrike">
              <a:solidFill>
                <a:srgbClr val="000000"/>
              </a:solidFill>
              <a:latin typeface="Aptos"/>
            </a:endParaRPr>
          </a:p>
        </p:txBody>
      </p:sp>
      <p:sp>
        <p:nvSpPr>
          <p:cNvPr id="19" name="PlaceHolder 2"/>
          <p:cNvSpPr>
            <a:spLocks noGrp="1"/>
          </p:cNvSpPr>
          <p:nvPr>
            <p:ph/>
          </p:nvPr>
        </p:nvSpPr>
        <p:spPr>
          <a:xfrm>
            <a:off x="838080" y="1825560"/>
            <a:ext cx="5131080" cy="435096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Aptos"/>
            </a:endParaRPr>
          </a:p>
        </p:txBody>
      </p:sp>
      <p:sp>
        <p:nvSpPr>
          <p:cNvPr id="20" name="PlaceHolder 3"/>
          <p:cNvSpPr>
            <a:spLocks noGrp="1"/>
          </p:cNvSpPr>
          <p:nvPr>
            <p:ph/>
          </p:nvPr>
        </p:nvSpPr>
        <p:spPr>
          <a:xfrm>
            <a:off x="6226200" y="1825560"/>
            <a:ext cx="5131080" cy="207504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Aptos"/>
            </a:endParaRPr>
          </a:p>
        </p:txBody>
      </p:sp>
      <p:sp>
        <p:nvSpPr>
          <p:cNvPr id="21" name="PlaceHolder 4"/>
          <p:cNvSpPr>
            <a:spLocks noGrp="1"/>
          </p:cNvSpPr>
          <p:nvPr>
            <p:ph/>
          </p:nvPr>
        </p:nvSpPr>
        <p:spPr>
          <a:xfrm>
            <a:off x="6226200" y="4098240"/>
            <a:ext cx="5131080" cy="207504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Aptos"/>
            </a:endParaRPr>
          </a:p>
        </p:txBody>
      </p:sp>
      <p:sp>
        <p:nvSpPr>
          <p:cNvPr id="6" name="PlaceHolder 5"/>
          <p:cNvSpPr>
            <a:spLocks noGrp="1"/>
          </p:cNvSpPr>
          <p:nvPr>
            <p:ph type="ftr" idx="2"/>
          </p:nvPr>
        </p:nvSpPr>
        <p:spPr/>
        <p:txBody>
          <a:bodyPr/>
          <a:p>
            <a:r>
              <a:t>Footer</a:t>
            </a:r>
          </a:p>
        </p:txBody>
      </p:sp>
      <p:sp>
        <p:nvSpPr>
          <p:cNvPr id="7" name="PlaceHolder 6"/>
          <p:cNvSpPr>
            <a:spLocks noGrp="1"/>
          </p:cNvSpPr>
          <p:nvPr>
            <p:ph type="sldNum" idx="3"/>
          </p:nvPr>
        </p:nvSpPr>
        <p:spPr/>
        <p:txBody>
          <a:bodyPr/>
          <a:p>
            <a:fld id="{7317EDCE-264E-452F-819B-29B261BD22A6}" type="slidenum">
              <a:t>&lt;#&gt;</a:t>
            </a:fld>
          </a:p>
        </p:txBody>
      </p:sp>
      <p:sp>
        <p:nvSpPr>
          <p:cNvPr id="8" name="PlaceHolder 7"/>
          <p:cNvSpPr>
            <a:spLocks noGrp="1"/>
          </p:cNvSpPr>
          <p:nvPr>
            <p:ph type="dt" idx="1"/>
          </p:nvPr>
        </p:nvSpPr>
        <p:spPr/>
        <p:txBody>
          <a:bodyPr/>
          <a:p>
            <a:r>
              <a:rPr lang="de-DE"/>
              <a:t/>
            </a: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2" name="PlaceHolder 1"/>
          <p:cNvSpPr>
            <a:spLocks noGrp="1"/>
          </p:cNvSpPr>
          <p:nvPr>
            <p:ph type="title"/>
          </p:nvPr>
        </p:nvSpPr>
        <p:spPr>
          <a:xfrm>
            <a:off x="838080" y="365040"/>
            <a:ext cx="10515240" cy="1325160"/>
          </a:xfrm>
          <a:prstGeom prst="rect">
            <a:avLst/>
          </a:prstGeom>
          <a:noFill/>
          <a:ln w="0">
            <a:noFill/>
          </a:ln>
        </p:spPr>
        <p:txBody>
          <a:bodyPr lIns="0" rIns="0" tIns="0" bIns="0" anchor="ctr">
            <a:noAutofit/>
          </a:bodyPr>
          <a:p>
            <a:endParaRPr b="0" lang="de-DE" sz="1800" spc="-1" strike="noStrike">
              <a:solidFill>
                <a:srgbClr val="000000"/>
              </a:solidFill>
              <a:latin typeface="Aptos"/>
            </a:endParaRPr>
          </a:p>
        </p:txBody>
      </p:sp>
      <p:sp>
        <p:nvSpPr>
          <p:cNvPr id="23" name="PlaceHolder 2"/>
          <p:cNvSpPr>
            <a:spLocks noGrp="1"/>
          </p:cNvSpPr>
          <p:nvPr>
            <p:ph/>
          </p:nvPr>
        </p:nvSpPr>
        <p:spPr>
          <a:xfrm>
            <a:off x="838080" y="1825560"/>
            <a:ext cx="5131080" cy="207504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Aptos"/>
            </a:endParaRPr>
          </a:p>
        </p:txBody>
      </p:sp>
      <p:sp>
        <p:nvSpPr>
          <p:cNvPr id="24" name="PlaceHolder 3"/>
          <p:cNvSpPr>
            <a:spLocks noGrp="1"/>
          </p:cNvSpPr>
          <p:nvPr>
            <p:ph/>
          </p:nvPr>
        </p:nvSpPr>
        <p:spPr>
          <a:xfrm>
            <a:off x="6226200" y="1825560"/>
            <a:ext cx="5131080" cy="207504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Aptos"/>
            </a:endParaRPr>
          </a:p>
        </p:txBody>
      </p:sp>
      <p:sp>
        <p:nvSpPr>
          <p:cNvPr id="25" name="PlaceHolder 4"/>
          <p:cNvSpPr>
            <a:spLocks noGrp="1"/>
          </p:cNvSpPr>
          <p:nvPr>
            <p:ph/>
          </p:nvPr>
        </p:nvSpPr>
        <p:spPr>
          <a:xfrm>
            <a:off x="838080" y="4098240"/>
            <a:ext cx="10515240" cy="207504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Aptos"/>
            </a:endParaRPr>
          </a:p>
        </p:txBody>
      </p:sp>
      <p:sp>
        <p:nvSpPr>
          <p:cNvPr id="6" name="PlaceHolder 5"/>
          <p:cNvSpPr>
            <a:spLocks noGrp="1"/>
          </p:cNvSpPr>
          <p:nvPr>
            <p:ph type="ftr" idx="2"/>
          </p:nvPr>
        </p:nvSpPr>
        <p:spPr/>
        <p:txBody>
          <a:bodyPr/>
          <a:p>
            <a:r>
              <a:t>Footer</a:t>
            </a:r>
          </a:p>
        </p:txBody>
      </p:sp>
      <p:sp>
        <p:nvSpPr>
          <p:cNvPr id="7" name="PlaceHolder 6"/>
          <p:cNvSpPr>
            <a:spLocks noGrp="1"/>
          </p:cNvSpPr>
          <p:nvPr>
            <p:ph type="sldNum" idx="3"/>
          </p:nvPr>
        </p:nvSpPr>
        <p:spPr/>
        <p:txBody>
          <a:bodyPr/>
          <a:p>
            <a:fld id="{5DB7A01B-77BE-4912-BF56-B527FD0A3A9F}" type="slidenum">
              <a:t>&lt;#&gt;</a:t>
            </a:fld>
          </a:p>
        </p:txBody>
      </p:sp>
      <p:sp>
        <p:nvSpPr>
          <p:cNvPr id="8" name="PlaceHolder 7"/>
          <p:cNvSpPr>
            <a:spLocks noGrp="1"/>
          </p:cNvSpPr>
          <p:nvPr>
            <p:ph type="dt" idx="1"/>
          </p:nvPr>
        </p:nvSpPr>
        <p:spPr/>
        <p:txBody>
          <a:bodyPr/>
          <a:p>
            <a:r>
              <a:rPr lang="de-DE"/>
              <a:t/>
            </a: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
</Relationships>
</file>

<file path=ppt/slideMasters/_rels/slideMaster2.xml.rels><?xml version="1.0" encoding="UTF-8"?>
<Relationships xmlns="http://schemas.openxmlformats.org/package/2006/relationships"><Relationship Id="rId1" Type="http://schemas.openxmlformats.org/officeDocument/2006/relationships/theme" Target="../theme/theme2.xml"/><Relationship Id="rId2" Type="http://schemas.openxmlformats.org/officeDocument/2006/relationships/image" Target="../media/image1.png"/><Relationship Id="rId3" Type="http://schemas.openxmlformats.org/officeDocument/2006/relationships/slideLayout" Target="../slideLayouts/slideLayout13.xml"/><Relationship Id="rId4" Type="http://schemas.openxmlformats.org/officeDocument/2006/relationships/slideLayout" Target="../slideLayouts/slideLayout14.xml"/><Relationship Id="rId5" Type="http://schemas.openxmlformats.org/officeDocument/2006/relationships/slideLayout" Target="../slideLayouts/slideLayout15.xml"/><Relationship Id="rId6" Type="http://schemas.openxmlformats.org/officeDocument/2006/relationships/slideLayout" Target="../slideLayouts/slideLayout16.xml"/><Relationship Id="rId7" Type="http://schemas.openxmlformats.org/officeDocument/2006/relationships/slideLayout" Target="../slideLayouts/slideLayout17.xml"/><Relationship Id="rId8" Type="http://schemas.openxmlformats.org/officeDocument/2006/relationships/slideLayout" Target="../slideLayouts/slideLayout18.xml"/><Relationship Id="rId9" Type="http://schemas.openxmlformats.org/officeDocument/2006/relationships/slideLayout" Target="../slideLayouts/slideLayout19.xml"/><Relationship Id="rId10" Type="http://schemas.openxmlformats.org/officeDocument/2006/relationships/slideLayout" Target="../slideLayouts/slideLayout20.xml"/><Relationship Id="rId11" Type="http://schemas.openxmlformats.org/officeDocument/2006/relationships/slideLayout" Target="../slideLayouts/slideLayout21.xml"/><Relationship Id="rId12" Type="http://schemas.openxmlformats.org/officeDocument/2006/relationships/slideLayout" Target="../slideLayouts/slideLayout22.xml"/><Relationship Id="rId13" Type="http://schemas.openxmlformats.org/officeDocument/2006/relationships/slideLayout" Target="../slideLayouts/slideLayout23.xml"/><Relationship Id="rId14" Type="http://schemas.openxmlformats.org/officeDocument/2006/relationships/slideLayout" Target="../slideLayouts/slideLayout24.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0" name="PlaceHolder 1"/>
          <p:cNvSpPr>
            <a:spLocks noGrp="1"/>
          </p:cNvSpPr>
          <p:nvPr>
            <p:ph type="title"/>
          </p:nvPr>
        </p:nvSpPr>
        <p:spPr>
          <a:xfrm>
            <a:off x="1523880" y="1122480"/>
            <a:ext cx="9143640" cy="2387160"/>
          </a:xfrm>
          <a:prstGeom prst="rect">
            <a:avLst/>
          </a:prstGeom>
          <a:noFill/>
          <a:ln w="0">
            <a:noFill/>
          </a:ln>
        </p:spPr>
        <p:txBody>
          <a:bodyPr anchor="b">
            <a:noAutofit/>
          </a:bodyPr>
          <a:p>
            <a:pPr algn="ctr">
              <a:lnSpc>
                <a:spcPct val="90000"/>
              </a:lnSpc>
              <a:buNone/>
            </a:pPr>
            <a:r>
              <a:rPr b="0" lang="de-DE" sz="6000" spc="-1" strike="noStrike">
                <a:solidFill>
                  <a:srgbClr val="000000"/>
                </a:solidFill>
                <a:latin typeface="Aptos Display"/>
              </a:rPr>
              <a:t>Mastertitelformat bearbeiten</a:t>
            </a:r>
            <a:endParaRPr b="0" lang="de-DE" sz="6000" spc="-1" strike="noStrike">
              <a:solidFill>
                <a:srgbClr val="000000"/>
              </a:solidFill>
              <a:latin typeface="Aptos"/>
            </a:endParaRPr>
          </a:p>
        </p:txBody>
      </p:sp>
      <p:sp>
        <p:nvSpPr>
          <p:cNvPr id="1" name="PlaceHolder 2"/>
          <p:cNvSpPr>
            <a:spLocks noGrp="1"/>
          </p:cNvSpPr>
          <p:nvPr>
            <p:ph type="dt" idx="1"/>
          </p:nvPr>
        </p:nvSpPr>
        <p:spPr>
          <a:xfrm>
            <a:off x="838080" y="6356520"/>
            <a:ext cx="2742840" cy="364680"/>
          </a:xfrm>
          <a:prstGeom prst="rect">
            <a:avLst/>
          </a:prstGeom>
          <a:noFill/>
          <a:ln w="0">
            <a:noFill/>
          </a:ln>
        </p:spPr>
        <p:txBody>
          <a:bodyPr anchor="ctr">
            <a:noAutofit/>
          </a:bodyPr>
          <a:lstStyle>
            <a:lvl1pPr>
              <a:lnSpc>
                <a:spcPct val="100000"/>
              </a:lnSpc>
              <a:buNone/>
              <a:defRPr b="0" lang="de-DE" sz="1200" spc="-1" strike="noStrike">
                <a:solidFill>
                  <a:srgbClr val="787878"/>
                </a:solidFill>
                <a:latin typeface="Aptos"/>
              </a:defRPr>
            </a:lvl1pPr>
          </a:lstStyle>
          <a:p>
            <a:pPr>
              <a:lnSpc>
                <a:spcPct val="100000"/>
              </a:lnSpc>
              <a:buNone/>
            </a:pPr>
            <a:r>
              <a:rPr b="0" lang="de-DE" sz="1200" spc="-1" strike="noStrike">
                <a:solidFill>
                  <a:srgbClr val="787878"/>
                </a:solidFill>
                <a:latin typeface="Aptos"/>
              </a:rPr>
              <a:t>&lt;Datum/Uhrzeit&gt;</a:t>
            </a:r>
            <a:endParaRPr b="0" lang="de-DE" sz="1200" spc="-1" strike="noStrike">
              <a:latin typeface="Times New Roman"/>
            </a:endParaRPr>
          </a:p>
        </p:txBody>
      </p:sp>
      <p:sp>
        <p:nvSpPr>
          <p:cNvPr id="2" name="PlaceHolder 3"/>
          <p:cNvSpPr>
            <a:spLocks noGrp="1"/>
          </p:cNvSpPr>
          <p:nvPr>
            <p:ph type="ftr" idx="2"/>
          </p:nvPr>
        </p:nvSpPr>
        <p:spPr>
          <a:xfrm>
            <a:off x="4038480" y="6356520"/>
            <a:ext cx="4114440" cy="364680"/>
          </a:xfrm>
          <a:prstGeom prst="rect">
            <a:avLst/>
          </a:prstGeom>
          <a:noFill/>
          <a:ln w="0">
            <a:noFill/>
          </a:ln>
        </p:spPr>
        <p:txBody>
          <a:bodyPr anchor="ctr">
            <a:noAutofit/>
          </a:bodyPr>
          <a:lstStyle>
            <a:lvl1pPr algn="ctr">
              <a:buNone/>
              <a:defRPr b="0" lang="de-DE" sz="1400" spc="-1" strike="noStrike">
                <a:latin typeface="Times New Roman"/>
              </a:defRPr>
            </a:lvl1pPr>
          </a:lstStyle>
          <a:p>
            <a:pPr algn="ctr">
              <a:buNone/>
            </a:pPr>
            <a:r>
              <a:rPr b="0" lang="de-DE" sz="1400" spc="-1" strike="noStrike">
                <a:latin typeface="Times New Roman"/>
              </a:rPr>
              <a:t>&lt;Fußzeile&gt;</a:t>
            </a:r>
            <a:endParaRPr b="0" lang="de-DE" sz="1400" spc="-1" strike="noStrike">
              <a:latin typeface="Times New Roman"/>
            </a:endParaRPr>
          </a:p>
        </p:txBody>
      </p:sp>
      <p:sp>
        <p:nvSpPr>
          <p:cNvPr id="3" name="PlaceHolder 4"/>
          <p:cNvSpPr>
            <a:spLocks noGrp="1"/>
          </p:cNvSpPr>
          <p:nvPr>
            <p:ph type="sldNum" idx="3"/>
          </p:nvPr>
        </p:nvSpPr>
        <p:spPr>
          <a:xfrm>
            <a:off x="8610480" y="6356520"/>
            <a:ext cx="2742840" cy="364680"/>
          </a:xfrm>
          <a:prstGeom prst="rect">
            <a:avLst/>
          </a:prstGeom>
          <a:noFill/>
          <a:ln w="0">
            <a:noFill/>
          </a:ln>
        </p:spPr>
        <p:txBody>
          <a:bodyPr anchor="ctr">
            <a:noAutofit/>
          </a:bodyPr>
          <a:lstStyle>
            <a:lvl1pPr algn="r">
              <a:lnSpc>
                <a:spcPct val="100000"/>
              </a:lnSpc>
              <a:buNone/>
              <a:defRPr b="0" lang="de-DE" sz="1200" spc="-1" strike="noStrike">
                <a:solidFill>
                  <a:srgbClr val="787878"/>
                </a:solidFill>
                <a:latin typeface="Aptos"/>
              </a:defRPr>
            </a:lvl1pPr>
          </a:lstStyle>
          <a:p>
            <a:pPr algn="r">
              <a:lnSpc>
                <a:spcPct val="100000"/>
              </a:lnSpc>
              <a:buNone/>
            </a:pPr>
            <a:fld id="{F3EEAF3A-8EE4-4966-ABFD-E4E79B64FB4D}" type="slidenum">
              <a:rPr b="0" lang="de-DE" sz="1200" spc="-1" strike="noStrike">
                <a:solidFill>
                  <a:srgbClr val="787878"/>
                </a:solidFill>
                <a:latin typeface="Aptos"/>
              </a:rPr>
              <a:t>&lt;Foliennummer&gt;</a:t>
            </a:fld>
            <a:endParaRPr b="0" lang="de-DE" sz="1200" spc="-1" strike="noStrike">
              <a:latin typeface="Times New Roman"/>
            </a:endParaRPr>
          </a:p>
        </p:txBody>
      </p:sp>
      <p:sp>
        <p:nvSpPr>
          <p:cNvPr id="4" name="PlaceHolder 5"/>
          <p:cNvSpPr>
            <a:spLocks noGrp="1"/>
          </p:cNvSpPr>
          <p:nvPr>
            <p:ph type="body"/>
          </p:nvPr>
        </p:nvSpPr>
        <p:spPr>
          <a:xfrm>
            <a:off x="609480" y="1604520"/>
            <a:ext cx="10972440" cy="3977280"/>
          </a:xfrm>
          <a:prstGeom prst="rect">
            <a:avLst/>
          </a:prstGeom>
          <a:noFill/>
          <a:ln w="0">
            <a:noFill/>
          </a:ln>
        </p:spPr>
        <p:txBody>
          <a:bodyPr lIns="0" rIns="0" tIns="0" bIns="0" anchor="t">
            <a:normAutofit/>
          </a:bodyPr>
          <a:p>
            <a:pPr marL="432000" indent="-324000">
              <a:lnSpc>
                <a:spcPct val="90000"/>
              </a:lnSpc>
              <a:spcBef>
                <a:spcPts val="1417"/>
              </a:spcBef>
              <a:buClr>
                <a:srgbClr val="000000"/>
              </a:buClr>
              <a:buSzPct val="45000"/>
              <a:buFont typeface="Wingdings" charset="2"/>
              <a:buChar char=""/>
            </a:pPr>
            <a:r>
              <a:rPr b="0" lang="de-DE" sz="2800" spc="-1" strike="noStrike">
                <a:solidFill>
                  <a:srgbClr val="000000"/>
                </a:solidFill>
                <a:latin typeface="Aptos"/>
              </a:rPr>
              <a:t>Format des Gliederungstextes durch Klicken bearbeiten</a:t>
            </a:r>
            <a:endParaRPr b="0" lang="de-DE" sz="2800" spc="-1" strike="noStrike">
              <a:solidFill>
                <a:srgbClr val="000000"/>
              </a:solidFill>
              <a:latin typeface="Aptos"/>
            </a:endParaRPr>
          </a:p>
          <a:p>
            <a:pPr lvl="1" marL="864000" indent="-324000">
              <a:lnSpc>
                <a:spcPct val="90000"/>
              </a:lnSpc>
              <a:spcBef>
                <a:spcPts val="1134"/>
              </a:spcBef>
              <a:buClr>
                <a:srgbClr val="000000"/>
              </a:buClr>
              <a:buSzPct val="75000"/>
              <a:buFont typeface="Symbol" charset="2"/>
              <a:buChar char=""/>
            </a:pPr>
            <a:r>
              <a:rPr b="0" lang="de-DE" sz="2000" spc="-1" strike="noStrike">
                <a:solidFill>
                  <a:srgbClr val="000000"/>
                </a:solidFill>
                <a:latin typeface="Aptos"/>
              </a:rPr>
              <a:t>Zweite Gliederungsebene</a:t>
            </a:r>
            <a:endParaRPr b="0" lang="de-DE" sz="2000" spc="-1" strike="noStrike">
              <a:solidFill>
                <a:srgbClr val="000000"/>
              </a:solidFill>
              <a:latin typeface="Aptos"/>
            </a:endParaRPr>
          </a:p>
          <a:p>
            <a:pPr lvl="2" marL="1296000" indent="-288000">
              <a:lnSpc>
                <a:spcPct val="90000"/>
              </a:lnSpc>
              <a:spcBef>
                <a:spcPts val="850"/>
              </a:spcBef>
              <a:buClr>
                <a:srgbClr val="000000"/>
              </a:buClr>
              <a:buSzPct val="45000"/>
              <a:buFont typeface="Wingdings" charset="2"/>
              <a:buChar char=""/>
            </a:pPr>
            <a:r>
              <a:rPr b="0" lang="de-DE" sz="1800" spc="-1" strike="noStrike">
                <a:solidFill>
                  <a:srgbClr val="000000"/>
                </a:solidFill>
                <a:latin typeface="Aptos"/>
              </a:rPr>
              <a:t>Dritte Gliederungsebene</a:t>
            </a:r>
            <a:endParaRPr b="0" lang="de-DE" sz="1800" spc="-1" strike="noStrike">
              <a:solidFill>
                <a:srgbClr val="000000"/>
              </a:solidFill>
              <a:latin typeface="Aptos"/>
            </a:endParaRPr>
          </a:p>
          <a:p>
            <a:pPr lvl="3" marL="1728000" indent="-216000">
              <a:lnSpc>
                <a:spcPct val="90000"/>
              </a:lnSpc>
              <a:spcBef>
                <a:spcPts val="567"/>
              </a:spcBef>
              <a:buClr>
                <a:srgbClr val="000000"/>
              </a:buClr>
              <a:buSzPct val="75000"/>
              <a:buFont typeface="Symbol" charset="2"/>
              <a:buChar char=""/>
            </a:pPr>
            <a:r>
              <a:rPr b="0" lang="de-DE" sz="1800" spc="-1" strike="noStrike">
                <a:solidFill>
                  <a:srgbClr val="000000"/>
                </a:solidFill>
                <a:latin typeface="Aptos"/>
              </a:rPr>
              <a:t>Vierte Gliederungsebene</a:t>
            </a:r>
            <a:endParaRPr b="0" lang="de-DE" sz="1800" spc="-1" strike="noStrike">
              <a:solidFill>
                <a:srgbClr val="000000"/>
              </a:solidFill>
              <a:latin typeface="Aptos"/>
            </a:endParaRPr>
          </a:p>
          <a:p>
            <a:pPr lvl="4" marL="2160000" indent="-216000">
              <a:lnSpc>
                <a:spcPct val="90000"/>
              </a:lnSpc>
              <a:spcBef>
                <a:spcPts val="283"/>
              </a:spcBef>
              <a:buClr>
                <a:srgbClr val="000000"/>
              </a:buClr>
              <a:buSzPct val="45000"/>
              <a:buFont typeface="Wingdings" charset="2"/>
              <a:buChar char=""/>
            </a:pPr>
            <a:r>
              <a:rPr b="0" lang="de-DE" sz="2000" spc="-1" strike="noStrike">
                <a:solidFill>
                  <a:srgbClr val="000000"/>
                </a:solidFill>
                <a:latin typeface="Aptos"/>
              </a:rPr>
              <a:t>Fünfte Gliederungsebene</a:t>
            </a:r>
            <a:endParaRPr b="0" lang="de-DE" sz="2000" spc="-1" strike="noStrike">
              <a:solidFill>
                <a:srgbClr val="000000"/>
              </a:solidFill>
              <a:latin typeface="Aptos"/>
            </a:endParaRPr>
          </a:p>
          <a:p>
            <a:pPr lvl="5" marL="2592000" indent="-216000">
              <a:lnSpc>
                <a:spcPct val="90000"/>
              </a:lnSpc>
              <a:spcBef>
                <a:spcPts val="283"/>
              </a:spcBef>
              <a:buClr>
                <a:srgbClr val="000000"/>
              </a:buClr>
              <a:buSzPct val="45000"/>
              <a:buFont typeface="Wingdings" charset="2"/>
              <a:buChar char=""/>
            </a:pPr>
            <a:r>
              <a:rPr b="0" lang="de-DE" sz="2000" spc="-1" strike="noStrike">
                <a:solidFill>
                  <a:srgbClr val="000000"/>
                </a:solidFill>
                <a:latin typeface="Aptos"/>
              </a:rPr>
              <a:t>Sechste Gliederungsebene</a:t>
            </a:r>
            <a:endParaRPr b="0" lang="de-DE" sz="2000" spc="-1" strike="noStrike">
              <a:solidFill>
                <a:srgbClr val="000000"/>
              </a:solidFill>
              <a:latin typeface="Aptos"/>
            </a:endParaRPr>
          </a:p>
          <a:p>
            <a:pPr lvl="6" marL="3024000" indent="-216000">
              <a:lnSpc>
                <a:spcPct val="90000"/>
              </a:lnSpc>
              <a:spcBef>
                <a:spcPts val="283"/>
              </a:spcBef>
              <a:buClr>
                <a:srgbClr val="000000"/>
              </a:buClr>
              <a:buSzPct val="45000"/>
              <a:buFont typeface="Wingdings" charset="2"/>
              <a:buChar char=""/>
            </a:pPr>
            <a:r>
              <a:rPr b="0" lang="de-DE" sz="2000" spc="-1" strike="noStrike">
                <a:solidFill>
                  <a:srgbClr val="000000"/>
                </a:solidFill>
                <a:latin typeface="Aptos"/>
              </a:rPr>
              <a:t>Siebte Gliederungsebene</a:t>
            </a:r>
            <a:endParaRPr b="0" lang="de-DE" sz="2000" spc="-1" strike="noStrike">
              <a:solidFill>
                <a:srgbClr val="000000"/>
              </a:solidFill>
              <a:latin typeface="Aptos"/>
            </a:endParaRPr>
          </a:p>
        </p:txBody>
      </p:sp>
    </p:spTree>
  </p:cSld>
  <p:clrMap bg1="lt1" bg2="lt2" tx1="dk1"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sldMaster>
</file>

<file path=ppt/slideMasters/slideMaster2.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41" name="PlaceHolder 1"/>
          <p:cNvSpPr>
            <a:spLocks noGrp="1"/>
          </p:cNvSpPr>
          <p:nvPr>
            <p:ph type="title"/>
          </p:nvPr>
        </p:nvSpPr>
        <p:spPr>
          <a:xfrm>
            <a:off x="838080" y="365040"/>
            <a:ext cx="10515240" cy="1325160"/>
          </a:xfrm>
          <a:prstGeom prst="rect">
            <a:avLst/>
          </a:prstGeom>
          <a:noFill/>
          <a:ln w="0">
            <a:noFill/>
          </a:ln>
        </p:spPr>
        <p:txBody>
          <a:bodyPr anchor="ctr">
            <a:noAutofit/>
          </a:bodyPr>
          <a:p>
            <a:pPr>
              <a:lnSpc>
                <a:spcPct val="90000"/>
              </a:lnSpc>
              <a:buNone/>
            </a:pPr>
            <a:r>
              <a:rPr b="0" lang="de-DE" sz="4400" spc="-1" strike="noStrike">
                <a:solidFill>
                  <a:srgbClr val="000000"/>
                </a:solidFill>
                <a:latin typeface="Aptos Display"/>
              </a:rPr>
              <a:t>Mastertitelformat bearbeiten</a:t>
            </a:r>
            <a:endParaRPr b="0" lang="de-DE" sz="4400" spc="-1" strike="noStrike">
              <a:solidFill>
                <a:srgbClr val="000000"/>
              </a:solidFill>
              <a:latin typeface="Aptos"/>
            </a:endParaRPr>
          </a:p>
        </p:txBody>
      </p:sp>
      <p:sp>
        <p:nvSpPr>
          <p:cNvPr id="42" name="PlaceHolder 2"/>
          <p:cNvSpPr>
            <a:spLocks noGrp="1"/>
          </p:cNvSpPr>
          <p:nvPr>
            <p:ph type="body"/>
          </p:nvPr>
        </p:nvSpPr>
        <p:spPr>
          <a:xfrm>
            <a:off x="838080" y="1825560"/>
            <a:ext cx="10515240" cy="4350960"/>
          </a:xfrm>
          <a:prstGeom prst="rect">
            <a:avLst/>
          </a:prstGeom>
          <a:noFill/>
          <a:ln w="0">
            <a:noFill/>
          </a:ln>
        </p:spPr>
        <p:txBody>
          <a:bodyPr anchor="t">
            <a:noAutofit/>
          </a:bodyPr>
          <a:p>
            <a:pPr marL="228600" indent="-228600">
              <a:lnSpc>
                <a:spcPct val="90000"/>
              </a:lnSpc>
              <a:spcBef>
                <a:spcPts val="1001"/>
              </a:spcBef>
              <a:buClr>
                <a:srgbClr val="000000"/>
              </a:buClr>
              <a:buFont typeface="Arial"/>
              <a:buChar char="•"/>
            </a:pPr>
            <a:r>
              <a:rPr b="0" lang="de-DE" sz="2800" spc="-1" strike="noStrike">
                <a:solidFill>
                  <a:srgbClr val="000000"/>
                </a:solidFill>
                <a:latin typeface="Aptos"/>
              </a:rPr>
              <a:t>Mastertextformat bearbeiten</a:t>
            </a:r>
            <a:endParaRPr b="0" lang="de-DE" sz="2800" spc="-1" strike="noStrike">
              <a:solidFill>
                <a:srgbClr val="000000"/>
              </a:solidFill>
              <a:latin typeface="Aptos"/>
            </a:endParaRPr>
          </a:p>
          <a:p>
            <a:pPr lvl="1" marL="685800" indent="-228600">
              <a:lnSpc>
                <a:spcPct val="90000"/>
              </a:lnSpc>
              <a:spcBef>
                <a:spcPts val="499"/>
              </a:spcBef>
              <a:buClr>
                <a:srgbClr val="000000"/>
              </a:buClr>
              <a:buFont typeface="Arial"/>
              <a:buChar char="•"/>
            </a:pPr>
            <a:r>
              <a:rPr b="0" lang="de-DE" sz="2400" spc="-1" strike="noStrike">
                <a:solidFill>
                  <a:srgbClr val="000000"/>
                </a:solidFill>
                <a:latin typeface="Aptos"/>
              </a:rPr>
              <a:t>Zweite Ebene</a:t>
            </a:r>
            <a:endParaRPr b="0" lang="de-DE" sz="2400" spc="-1" strike="noStrike">
              <a:solidFill>
                <a:srgbClr val="000000"/>
              </a:solidFill>
              <a:latin typeface="Aptos"/>
            </a:endParaRPr>
          </a:p>
          <a:p>
            <a:pPr lvl="2" marL="1143000" indent="-228600">
              <a:lnSpc>
                <a:spcPct val="90000"/>
              </a:lnSpc>
              <a:spcBef>
                <a:spcPts val="499"/>
              </a:spcBef>
              <a:buClr>
                <a:srgbClr val="000000"/>
              </a:buClr>
              <a:buFont typeface="Arial"/>
              <a:buChar char="•"/>
            </a:pPr>
            <a:r>
              <a:rPr b="0" lang="de-DE" sz="2000" spc="-1" strike="noStrike">
                <a:solidFill>
                  <a:srgbClr val="000000"/>
                </a:solidFill>
                <a:latin typeface="Aptos"/>
              </a:rPr>
              <a:t>Dritte Ebene</a:t>
            </a:r>
            <a:endParaRPr b="0" lang="de-DE" sz="2000" spc="-1" strike="noStrike">
              <a:solidFill>
                <a:srgbClr val="000000"/>
              </a:solidFill>
              <a:latin typeface="Aptos"/>
            </a:endParaRPr>
          </a:p>
          <a:p>
            <a:pPr lvl="3" marL="1600200" indent="-228600">
              <a:lnSpc>
                <a:spcPct val="90000"/>
              </a:lnSpc>
              <a:spcBef>
                <a:spcPts val="499"/>
              </a:spcBef>
              <a:buClr>
                <a:srgbClr val="000000"/>
              </a:buClr>
              <a:buFont typeface="Arial"/>
              <a:buChar char="•"/>
            </a:pPr>
            <a:r>
              <a:rPr b="0" lang="de-DE" sz="1800" spc="-1" strike="noStrike">
                <a:solidFill>
                  <a:srgbClr val="000000"/>
                </a:solidFill>
                <a:latin typeface="Aptos"/>
              </a:rPr>
              <a:t>Vierte Ebene</a:t>
            </a:r>
            <a:endParaRPr b="0" lang="de-DE" sz="1800" spc="-1" strike="noStrike">
              <a:solidFill>
                <a:srgbClr val="000000"/>
              </a:solidFill>
              <a:latin typeface="Aptos"/>
            </a:endParaRPr>
          </a:p>
          <a:p>
            <a:pPr lvl="4" marL="2057400" indent="-228600">
              <a:lnSpc>
                <a:spcPct val="90000"/>
              </a:lnSpc>
              <a:spcBef>
                <a:spcPts val="499"/>
              </a:spcBef>
              <a:buClr>
                <a:srgbClr val="000000"/>
              </a:buClr>
              <a:buFont typeface="Arial"/>
              <a:buChar char="•"/>
            </a:pPr>
            <a:r>
              <a:rPr b="0" lang="de-DE" sz="1800" spc="-1" strike="noStrike">
                <a:solidFill>
                  <a:srgbClr val="000000"/>
                </a:solidFill>
                <a:latin typeface="Aptos"/>
              </a:rPr>
              <a:t>Fünfte Ebene</a:t>
            </a:r>
            <a:endParaRPr b="0" lang="de-DE" sz="1800" spc="-1" strike="noStrike">
              <a:solidFill>
                <a:srgbClr val="000000"/>
              </a:solidFill>
              <a:latin typeface="Aptos"/>
            </a:endParaRPr>
          </a:p>
        </p:txBody>
      </p:sp>
      <p:sp>
        <p:nvSpPr>
          <p:cNvPr id="43" name="PlaceHolder 3"/>
          <p:cNvSpPr>
            <a:spLocks noGrp="1"/>
          </p:cNvSpPr>
          <p:nvPr>
            <p:ph type="dt" idx="4"/>
          </p:nvPr>
        </p:nvSpPr>
        <p:spPr>
          <a:xfrm>
            <a:off x="838080" y="6356520"/>
            <a:ext cx="2742840" cy="364680"/>
          </a:xfrm>
          <a:prstGeom prst="rect">
            <a:avLst/>
          </a:prstGeom>
          <a:noFill/>
          <a:ln w="0">
            <a:noFill/>
          </a:ln>
        </p:spPr>
        <p:txBody>
          <a:bodyPr anchor="ctr">
            <a:noAutofit/>
          </a:bodyPr>
          <a:lstStyle>
            <a:lvl1pPr>
              <a:lnSpc>
                <a:spcPct val="100000"/>
              </a:lnSpc>
              <a:buNone/>
              <a:defRPr b="0" lang="de-DE" sz="1200" spc="-1" strike="noStrike">
                <a:solidFill>
                  <a:srgbClr val="787878"/>
                </a:solidFill>
                <a:latin typeface="Aptos"/>
              </a:defRPr>
            </a:lvl1pPr>
          </a:lstStyle>
          <a:p>
            <a:pPr>
              <a:lnSpc>
                <a:spcPct val="100000"/>
              </a:lnSpc>
              <a:buNone/>
            </a:pPr>
            <a:r>
              <a:rPr b="0" lang="de-DE" sz="1200" spc="-1" strike="noStrike">
                <a:solidFill>
                  <a:srgbClr val="787878"/>
                </a:solidFill>
                <a:latin typeface="Aptos"/>
              </a:rPr>
              <a:t>&lt;Datum/Uhrzeit&gt;</a:t>
            </a:r>
            <a:endParaRPr b="0" lang="de-DE" sz="1200" spc="-1" strike="noStrike">
              <a:latin typeface="Times New Roman"/>
            </a:endParaRPr>
          </a:p>
        </p:txBody>
      </p:sp>
      <p:sp>
        <p:nvSpPr>
          <p:cNvPr id="44" name="PlaceHolder 4"/>
          <p:cNvSpPr>
            <a:spLocks noGrp="1"/>
          </p:cNvSpPr>
          <p:nvPr>
            <p:ph type="ftr" idx="5"/>
          </p:nvPr>
        </p:nvSpPr>
        <p:spPr>
          <a:xfrm>
            <a:off x="4038480" y="6356520"/>
            <a:ext cx="4114440" cy="364680"/>
          </a:xfrm>
          <a:prstGeom prst="rect">
            <a:avLst/>
          </a:prstGeom>
          <a:noFill/>
          <a:ln w="0">
            <a:noFill/>
          </a:ln>
        </p:spPr>
        <p:txBody>
          <a:bodyPr anchor="ctr">
            <a:noAutofit/>
          </a:bodyPr>
          <a:lstStyle>
            <a:lvl1pPr algn="ctr">
              <a:buNone/>
              <a:defRPr b="0" lang="de-DE" sz="1400" spc="-1" strike="noStrike">
                <a:latin typeface="Times New Roman"/>
              </a:defRPr>
            </a:lvl1pPr>
          </a:lstStyle>
          <a:p>
            <a:pPr algn="ctr">
              <a:buNone/>
            </a:pPr>
            <a:r>
              <a:rPr b="0" lang="de-DE" sz="1400" spc="-1" strike="noStrike">
                <a:latin typeface="Times New Roman"/>
              </a:rPr>
              <a:t>&lt;Fußzeile&gt;</a:t>
            </a:r>
            <a:endParaRPr b="0" lang="de-DE" sz="1400" spc="-1" strike="noStrike">
              <a:latin typeface="Times New Roman"/>
            </a:endParaRPr>
          </a:p>
        </p:txBody>
      </p:sp>
      <p:pic>
        <p:nvPicPr>
          <p:cNvPr id="45" name="Grafik 6" descr=""/>
          <p:cNvPicPr/>
          <p:nvPr/>
        </p:nvPicPr>
        <p:blipFill>
          <a:blip r:embed="rId2"/>
          <a:stretch/>
        </p:blipFill>
        <p:spPr>
          <a:xfrm>
            <a:off x="10385640" y="6095520"/>
            <a:ext cx="1739160" cy="762120"/>
          </a:xfrm>
          <a:prstGeom prst="rect">
            <a:avLst/>
          </a:prstGeom>
          <a:ln w="0">
            <a:noFill/>
          </a:ln>
        </p:spPr>
      </p:pic>
    </p:spTree>
  </p:cSld>
  <p:clrMap bg1="lt1" bg2="lt2" tx1="dk1" tx2="dk2" accent1="accent1" accent2="accent2" accent3="accent3" accent4="accent4" accent5="accent5" accent6="accent6" hlink="hlink" folHlink="folHlink"/>
  <p:sldLayoutIdLst>
    <p:sldLayoutId id="2147483662" r:id="rId3"/>
    <p:sldLayoutId id="2147483663" r:id="rId4"/>
    <p:sldLayoutId id="2147483664" r:id="rId5"/>
    <p:sldLayoutId id="2147483665" r:id="rId6"/>
    <p:sldLayoutId id="2147483666" r:id="rId7"/>
    <p:sldLayoutId id="2147483667" r:id="rId8"/>
    <p:sldLayoutId id="2147483668" r:id="rId9"/>
    <p:sldLayoutId id="2147483669" r:id="rId10"/>
    <p:sldLayoutId id="2147483670" r:id="rId11"/>
    <p:sldLayoutId id="2147483671" r:id="rId12"/>
    <p:sldLayoutId id="2147483672" r:id="rId13"/>
    <p:sldLayoutId id="2147483673" r:id="rId14"/>
  </p:sldLayoutIdLst>
</p:sldMaster>
</file>

<file path=ppt/slides/_rels/slide1.xml.rels><?xml version="1.0" encoding="UTF-8"?>
<Relationships xmlns="http://schemas.openxmlformats.org/package/2006/relationships"><Relationship Id="rId1" Type="http://schemas.openxmlformats.org/officeDocument/2006/relationships/image" Target="../media/image2.png"/><Relationship Id="rId2" Type="http://schemas.openxmlformats.org/officeDocument/2006/relationships/slideLayout" Target="../slideLayouts/slideLayout2.xml"/><Relationship Id="rId3" Type="http://schemas.openxmlformats.org/officeDocument/2006/relationships/notesSlide" Target="../notesSlides/notesSlide1.xml"/>
</Relationships>
</file>

<file path=ppt/slides/_rels/slide10.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1.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2.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3.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4.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5.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6.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16.xml"/>
</Relationships>
</file>

<file path=ppt/slides/_rels/slide17.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17.xml"/>
</Relationships>
</file>

<file path=ppt/slides/_rels/slide18.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18.xml"/>
</Relationships>
</file>

<file path=ppt/slides/_rels/slide19.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0.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1.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2.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3.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4.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24.xml"/>
</Relationships>
</file>

<file path=ppt/slides/_rels/slide25.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25.xml"/>
</Relationships>
</file>

<file path=ppt/slides/_rels/slide3.xml.rels><?xml version="1.0" encoding="UTF-8"?>
<Relationships xmlns="http://schemas.openxmlformats.org/package/2006/relationships"><Relationship Id="rId1" Type="http://schemas.openxmlformats.org/officeDocument/2006/relationships/diagramData" Target="../diagrams/data1.xml"/><Relationship Id="rId2" Type="http://schemas.openxmlformats.org/officeDocument/2006/relationships/diagramLayout" Target="../diagrams/layout1.xml"/><Relationship Id="rId3" Type="http://schemas.openxmlformats.org/officeDocument/2006/relationships/diagramQuickStyle" Target="../diagrams/quickStyle1.xml"/><Relationship Id="rId4" Type="http://schemas.openxmlformats.org/officeDocument/2006/relationships/diagramColors" Target="../diagrams/colors1.xml"/><Relationship Id="rId5" Type="http://schemas.microsoft.com/office/2007/relationships/diagramDrawing" Target="../diagrams/drawing1.xml"/><Relationship Id="rId6" Type="http://schemas.openxmlformats.org/officeDocument/2006/relationships/slideLayout" Target="../slideLayouts/slideLayout13.xml"/>
</Relationships>
</file>

<file path=ppt/slides/_rels/slide4.xml.rels><?xml version="1.0" encoding="UTF-8"?>
<Relationships xmlns="http://schemas.openxmlformats.org/package/2006/relationships"><Relationship Id="rId1" Type="http://schemas.openxmlformats.org/officeDocument/2006/relationships/package" Target="../embeddings/oleObject1.xlsx"/><Relationship Id="rId2" Type="http://schemas.openxmlformats.org/officeDocument/2006/relationships/image" Target="../media/image3.wmf"/><Relationship Id="rId3" Type="http://schemas.openxmlformats.org/officeDocument/2006/relationships/slideLayout" Target="../slideLayouts/slideLayout13.xml"/>
</Relationships>
</file>

<file path=ppt/slides/_rels/slide5.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6.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7.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8.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8.xml"/>
</Relationships>
</file>

<file path=ppt/slides/_rels/slide9.xml.rels><?xml version="1.0" encoding="UTF-8"?>
<Relationships xmlns="http://schemas.openxmlformats.org/package/2006/relationships"><Relationship Id="rId1" Type="http://schemas.openxmlformats.org/officeDocument/2006/relationships/slideLayout" Target="../slideLayouts/slideLayout13.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88" name="PlaceHolder 1"/>
          <p:cNvSpPr>
            <a:spLocks noGrp="1"/>
          </p:cNvSpPr>
          <p:nvPr>
            <p:ph type="title"/>
          </p:nvPr>
        </p:nvSpPr>
        <p:spPr>
          <a:xfrm>
            <a:off x="431280" y="1917720"/>
            <a:ext cx="11561400" cy="3552120"/>
          </a:xfrm>
          <a:prstGeom prst="rect">
            <a:avLst/>
          </a:prstGeom>
          <a:noFill/>
          <a:ln w="0">
            <a:noFill/>
          </a:ln>
        </p:spPr>
        <p:txBody>
          <a:bodyPr anchor="b">
            <a:normAutofit fontScale="47000"/>
          </a:bodyPr>
          <a:p>
            <a:pPr algn="ctr">
              <a:lnSpc>
                <a:spcPct val="90000"/>
              </a:lnSpc>
              <a:buNone/>
            </a:pPr>
            <a:br>
              <a:rPr sz="4800"/>
            </a:br>
            <a:br>
              <a:rPr sz="4800"/>
            </a:br>
            <a:br>
              <a:rPr sz="4800"/>
            </a:br>
            <a:br>
              <a:rPr sz="4800"/>
            </a:br>
            <a:br>
              <a:rPr sz="4800"/>
            </a:br>
            <a:br>
              <a:rPr sz="4800"/>
            </a:br>
            <a:r>
              <a:rPr b="1" lang="de-DE" sz="4800" spc="-1" strike="noStrike">
                <a:solidFill>
                  <a:srgbClr val="000000"/>
                </a:solidFill>
                <a:latin typeface="Calibri Light"/>
              </a:rPr>
              <a:t>Teil 4:</a:t>
            </a:r>
            <a:br>
              <a:rPr sz="4800"/>
            </a:br>
            <a:r>
              <a:rPr b="1" lang="de-DE" sz="4800" spc="-1" strike="noStrike">
                <a:solidFill>
                  <a:srgbClr val="000000"/>
                </a:solidFill>
                <a:latin typeface="Calibri Light"/>
              </a:rPr>
              <a:t>Versorgung in ländlichen Gebieten / Sektorenübergreifende Versorger</a:t>
            </a:r>
            <a:br>
              <a:rPr sz="4800"/>
            </a:br>
            <a:br>
              <a:rPr sz="4800"/>
            </a:br>
            <a:br>
              <a:rPr sz="4800"/>
            </a:br>
            <a:endParaRPr b="0" lang="de-DE" sz="4800" spc="-1" strike="noStrike">
              <a:solidFill>
                <a:srgbClr val="000000"/>
              </a:solidFill>
              <a:latin typeface="Aptos"/>
            </a:endParaRPr>
          </a:p>
        </p:txBody>
      </p:sp>
      <p:sp>
        <p:nvSpPr>
          <p:cNvPr id="89" name="PlaceHolder 2"/>
          <p:cNvSpPr>
            <a:spLocks noGrp="1"/>
          </p:cNvSpPr>
          <p:nvPr>
            <p:ph type="subTitle"/>
          </p:nvPr>
        </p:nvSpPr>
        <p:spPr>
          <a:xfrm>
            <a:off x="698760" y="5592600"/>
            <a:ext cx="9884520" cy="1148040"/>
          </a:xfrm>
          <a:prstGeom prst="rect">
            <a:avLst/>
          </a:prstGeom>
          <a:noFill/>
          <a:ln w="0">
            <a:noFill/>
          </a:ln>
        </p:spPr>
        <p:txBody>
          <a:bodyPr anchor="t">
            <a:normAutofit/>
          </a:bodyPr>
          <a:p>
            <a:pPr algn="ctr">
              <a:lnSpc>
                <a:spcPct val="90000"/>
              </a:lnSpc>
              <a:spcBef>
                <a:spcPts val="1001"/>
              </a:spcBef>
              <a:buNone/>
              <a:tabLst>
                <a:tab algn="l" pos="0"/>
              </a:tabLst>
            </a:pPr>
            <a:r>
              <a:rPr b="0" lang="de-DE" sz="2400" spc="-1" strike="noStrike">
                <a:solidFill>
                  <a:srgbClr val="000000"/>
                </a:solidFill>
                <a:latin typeface="Aptos"/>
              </a:rPr>
              <a:t>Dr. Thomas Böhm</a:t>
            </a:r>
            <a:endParaRPr b="0" lang="de-DE" sz="2400" spc="-1" strike="noStrike">
              <a:latin typeface="Arial"/>
            </a:endParaRPr>
          </a:p>
          <a:p>
            <a:pPr algn="ctr">
              <a:lnSpc>
                <a:spcPct val="90000"/>
              </a:lnSpc>
              <a:spcBef>
                <a:spcPts val="1001"/>
              </a:spcBef>
              <a:buNone/>
              <a:tabLst>
                <a:tab algn="l" pos="0"/>
              </a:tabLst>
            </a:pPr>
            <a:r>
              <a:rPr b="0" lang="de-DE" sz="2400" spc="-1" strike="noStrike">
                <a:solidFill>
                  <a:srgbClr val="000000"/>
                </a:solidFill>
                <a:latin typeface="Aptos"/>
              </a:rPr>
              <a:t>25.9.24 online-Veranstaltungsreihe</a:t>
            </a:r>
            <a:endParaRPr b="0" lang="de-DE" sz="2400" spc="-1" strike="noStrike">
              <a:latin typeface="Arial"/>
            </a:endParaRPr>
          </a:p>
        </p:txBody>
      </p:sp>
      <p:pic>
        <p:nvPicPr>
          <p:cNvPr id="90" name="Grafik 3" descr=""/>
          <p:cNvPicPr/>
          <p:nvPr/>
        </p:nvPicPr>
        <p:blipFill>
          <a:blip r:embed="rId1"/>
          <a:stretch/>
        </p:blipFill>
        <p:spPr>
          <a:xfrm>
            <a:off x="3864960" y="3832200"/>
            <a:ext cx="3458160" cy="1515600"/>
          </a:xfrm>
          <a:prstGeom prst="rect">
            <a:avLst/>
          </a:prstGeom>
          <a:ln w="0">
            <a:noFill/>
          </a:ln>
        </p:spPr>
      </p:pic>
      <p:sp>
        <p:nvSpPr>
          <p:cNvPr id="91" name="Textfeld 5"/>
          <p:cNvSpPr/>
          <p:nvPr/>
        </p:nvSpPr>
        <p:spPr>
          <a:xfrm>
            <a:off x="859320" y="511200"/>
            <a:ext cx="9869760" cy="942840"/>
          </a:xfrm>
          <a:prstGeom prst="rect">
            <a:avLst/>
          </a:prstGeom>
          <a:noFill/>
          <a:ln w="0">
            <a:noFill/>
          </a:ln>
        </p:spPr>
        <p:style>
          <a:lnRef idx="0"/>
          <a:fillRef idx="0"/>
          <a:effectRef idx="0"/>
          <a:fontRef idx="minor"/>
        </p:style>
        <p:txBody>
          <a:bodyPr lIns="90000" rIns="90000" tIns="45000" bIns="45000" anchor="t">
            <a:spAutoFit/>
          </a:bodyPr>
          <a:p>
            <a:pPr algn="ctr">
              <a:lnSpc>
                <a:spcPct val="100000"/>
              </a:lnSpc>
              <a:buNone/>
            </a:pPr>
            <a:r>
              <a:rPr b="0" i="1" lang="de-DE" sz="2800" spc="-1" strike="noStrike">
                <a:solidFill>
                  <a:srgbClr val="000000"/>
                </a:solidFill>
                <a:latin typeface="Aptos"/>
              </a:rPr>
              <a:t>Das </a:t>
            </a:r>
            <a:r>
              <a:rPr b="1" i="1" lang="de-DE" sz="2800" spc="-1" strike="noStrike">
                <a:solidFill>
                  <a:srgbClr val="ff0000"/>
                </a:solidFill>
                <a:latin typeface="Aptos"/>
              </a:rPr>
              <a:t>K</a:t>
            </a:r>
            <a:r>
              <a:rPr b="0" i="1" lang="de-DE" sz="2800" spc="-1" strike="noStrike">
                <a:solidFill>
                  <a:srgbClr val="000000"/>
                </a:solidFill>
                <a:latin typeface="Aptos"/>
              </a:rPr>
              <a:t>rankenhaus</a:t>
            </a:r>
            <a:r>
              <a:rPr b="1" i="1" lang="de-DE" sz="2800" spc="-1" strike="noStrike">
                <a:solidFill>
                  <a:srgbClr val="ff0000"/>
                </a:solidFill>
                <a:latin typeface="Aptos"/>
              </a:rPr>
              <a:t>v</a:t>
            </a:r>
            <a:r>
              <a:rPr b="0" i="1" lang="de-DE" sz="2800" spc="-1" strike="noStrike">
                <a:solidFill>
                  <a:srgbClr val="000000"/>
                </a:solidFill>
                <a:latin typeface="Aptos"/>
              </a:rPr>
              <a:t>ersorgungs</a:t>
            </a:r>
            <a:r>
              <a:rPr b="1" i="1" lang="de-DE" sz="2800" spc="-1" strike="noStrike">
                <a:solidFill>
                  <a:srgbClr val="ff0000"/>
                </a:solidFill>
                <a:latin typeface="Aptos"/>
              </a:rPr>
              <a:t>v</a:t>
            </a:r>
            <a:r>
              <a:rPr b="0" i="1" lang="de-DE" sz="2800" spc="-1" strike="noStrike">
                <a:solidFill>
                  <a:srgbClr val="000000"/>
                </a:solidFill>
                <a:latin typeface="Aptos"/>
              </a:rPr>
              <a:t>erbesserungs</a:t>
            </a:r>
            <a:r>
              <a:rPr b="1" i="1" lang="de-DE" sz="2800" spc="-1" strike="noStrike">
                <a:solidFill>
                  <a:srgbClr val="ff0000"/>
                </a:solidFill>
                <a:latin typeface="Aptos"/>
              </a:rPr>
              <a:t>g</a:t>
            </a:r>
            <a:r>
              <a:rPr b="0" i="1" lang="de-DE" sz="2800" spc="-1" strike="noStrike">
                <a:solidFill>
                  <a:srgbClr val="000000"/>
                </a:solidFill>
                <a:latin typeface="Aptos"/>
              </a:rPr>
              <a:t>esetz </a:t>
            </a:r>
            <a:r>
              <a:rPr b="0" i="1" lang="de-DE" sz="2800" spc="-1" strike="noStrike">
                <a:solidFill>
                  <a:srgbClr val="ff0000"/>
                </a:solidFill>
                <a:latin typeface="Aptos"/>
              </a:rPr>
              <a:t>(KHVVG) </a:t>
            </a:r>
            <a:r>
              <a:rPr b="0" i="1" lang="de-DE" sz="2800" spc="-1" strike="noStrike">
                <a:solidFill>
                  <a:srgbClr val="000000"/>
                </a:solidFill>
                <a:latin typeface="Aptos"/>
              </a:rPr>
              <a:t>auf dem </a:t>
            </a:r>
            <a:r>
              <a:rPr b="0" i="1" lang="de-DE" sz="2800" spc="-1" strike="noStrike">
                <a:solidFill>
                  <a:srgbClr val="ff0000"/>
                </a:solidFill>
                <a:latin typeface="Aptos"/>
              </a:rPr>
              <a:t>Seziertisch</a:t>
            </a:r>
            <a:endParaRPr b="0" lang="de-DE" sz="2800" spc="-1" strike="noStrike">
              <a:latin typeface="Arial"/>
            </a:endParaRPr>
          </a:p>
        </p:txBody>
      </p:sp>
    </p:spTree>
  </p:cSld>
  <mc:AlternateContent>
    <mc:Choice Requires="p14">
      <p:transition spd="slow" p14:dur="2000"/>
    </mc:Choice>
    <mc:Fallback>
      <p:transition spd="slow"/>
    </mc:Fallback>
  </mc:AlternateContent>
</p:sld>
</file>

<file path=ppt/slides/slide1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09" name="PlaceHolder 1"/>
          <p:cNvSpPr>
            <a:spLocks noGrp="1"/>
          </p:cNvSpPr>
          <p:nvPr>
            <p:ph type="title"/>
          </p:nvPr>
        </p:nvSpPr>
        <p:spPr>
          <a:xfrm>
            <a:off x="838080" y="97920"/>
            <a:ext cx="10515240" cy="1325160"/>
          </a:xfrm>
          <a:prstGeom prst="rect">
            <a:avLst/>
          </a:prstGeom>
          <a:noFill/>
          <a:ln w="0">
            <a:noFill/>
          </a:ln>
        </p:spPr>
        <p:txBody>
          <a:bodyPr anchor="ctr">
            <a:normAutofit/>
          </a:bodyPr>
          <a:p>
            <a:pPr>
              <a:lnSpc>
                <a:spcPct val="90000"/>
              </a:lnSpc>
              <a:buNone/>
            </a:pPr>
            <a:r>
              <a:rPr b="1" lang="de-DE" sz="4400" spc="-1" strike="noStrike">
                <a:solidFill>
                  <a:srgbClr val="ff0000"/>
                </a:solidFill>
                <a:latin typeface="Aptos Display"/>
              </a:rPr>
              <a:t>Bewertung</a:t>
            </a:r>
            <a:r>
              <a:rPr b="1" lang="de-DE" sz="4400" spc="-1" strike="noStrike">
                <a:solidFill>
                  <a:srgbClr val="000000"/>
                </a:solidFill>
                <a:latin typeface="Aptos Display"/>
              </a:rPr>
              <a:t> </a:t>
            </a:r>
            <a:r>
              <a:rPr b="0" lang="de-DE" sz="4400" spc="-1" strike="noStrike">
                <a:solidFill>
                  <a:srgbClr val="000000"/>
                </a:solidFill>
                <a:latin typeface="Aptos Display"/>
              </a:rPr>
              <a:t>SüV (2)</a:t>
            </a:r>
            <a:endParaRPr b="0" lang="de-DE" sz="4400" spc="-1" strike="noStrike">
              <a:solidFill>
                <a:srgbClr val="000000"/>
              </a:solidFill>
              <a:latin typeface="Aptos"/>
            </a:endParaRPr>
          </a:p>
        </p:txBody>
      </p:sp>
      <p:sp>
        <p:nvSpPr>
          <p:cNvPr id="110" name="PlaceHolder 2"/>
          <p:cNvSpPr>
            <a:spLocks noGrp="1"/>
          </p:cNvSpPr>
          <p:nvPr>
            <p:ph/>
          </p:nvPr>
        </p:nvSpPr>
        <p:spPr>
          <a:xfrm>
            <a:off x="765000" y="1557720"/>
            <a:ext cx="10661400" cy="4974840"/>
          </a:xfrm>
          <a:prstGeom prst="rect">
            <a:avLst/>
          </a:prstGeom>
          <a:noFill/>
          <a:ln w="0">
            <a:noFill/>
          </a:ln>
        </p:spPr>
        <p:txBody>
          <a:bodyPr anchor="t">
            <a:normAutofit fontScale="23000"/>
          </a:bodyPr>
          <a:p>
            <a:pPr marL="228600" indent="-228600">
              <a:lnSpc>
                <a:spcPct val="90000"/>
              </a:lnSpc>
              <a:spcBef>
                <a:spcPts val="1800"/>
              </a:spcBef>
              <a:buClr>
                <a:srgbClr val="ff0000"/>
              </a:buClr>
              <a:buFont typeface="Arial"/>
              <a:buChar char="•"/>
            </a:pPr>
            <a:r>
              <a:rPr b="0" i="1" lang="de-DE" sz="11200" spc="-1" strike="noStrike">
                <a:solidFill>
                  <a:srgbClr val="ff0000"/>
                </a:solidFill>
                <a:latin typeface="Aptos"/>
              </a:rPr>
              <a:t>Beim Versuch, möglichst viele Leistungen in den ambulanten Bereich zu verlagern und möglichst viele kleine Krankenhäuser zu schließen und Betten abzubauen werden die wesentlichen Fragen umschifft:</a:t>
            </a:r>
            <a:endParaRPr b="0" lang="de-DE" sz="11200" spc="-1" strike="noStrike">
              <a:solidFill>
                <a:srgbClr val="000000"/>
              </a:solidFill>
              <a:latin typeface="Aptos"/>
            </a:endParaRPr>
          </a:p>
          <a:p>
            <a:pPr lvl="1" marL="685800" indent="-228600">
              <a:lnSpc>
                <a:spcPct val="90000"/>
              </a:lnSpc>
              <a:spcBef>
                <a:spcPts val="1800"/>
              </a:spcBef>
              <a:buClr>
                <a:srgbClr val="ff0000"/>
              </a:buClr>
              <a:buFont typeface="Arial"/>
              <a:buChar char="•"/>
            </a:pPr>
            <a:r>
              <a:rPr b="0" i="1" lang="de-DE" sz="9600" spc="-1" strike="noStrike">
                <a:solidFill>
                  <a:srgbClr val="ff0000"/>
                </a:solidFill>
                <a:latin typeface="Aptos"/>
              </a:rPr>
              <a:t>Wie sieht es mit den ambulanten Versorgungsmöglichkeiten überhaupt aus?</a:t>
            </a:r>
            <a:endParaRPr b="0" lang="de-DE" sz="9600" spc="-1" strike="noStrike">
              <a:solidFill>
                <a:srgbClr val="000000"/>
              </a:solidFill>
              <a:latin typeface="Aptos"/>
            </a:endParaRPr>
          </a:p>
          <a:p>
            <a:pPr lvl="1" marL="685800" indent="-228600">
              <a:lnSpc>
                <a:spcPct val="90000"/>
              </a:lnSpc>
              <a:spcBef>
                <a:spcPts val="1800"/>
              </a:spcBef>
              <a:buClr>
                <a:srgbClr val="ff0000"/>
              </a:buClr>
              <a:buFont typeface="Arial"/>
              <a:buChar char="•"/>
            </a:pPr>
            <a:r>
              <a:rPr b="0" i="1" lang="de-DE" sz="9600" spc="-1" strike="noStrike">
                <a:solidFill>
                  <a:srgbClr val="ff0000"/>
                </a:solidFill>
                <a:latin typeface="Aptos"/>
              </a:rPr>
              <a:t>Wie sind die Kapazitäten, insbesondere in ländlichen Gegenden, wo es heute schon kaum noch niedergelassene Ärzte gibt? </a:t>
            </a:r>
            <a:endParaRPr b="0" lang="de-DE" sz="9600" spc="-1" strike="noStrike">
              <a:solidFill>
                <a:srgbClr val="000000"/>
              </a:solidFill>
              <a:latin typeface="Aptos"/>
            </a:endParaRPr>
          </a:p>
          <a:p>
            <a:pPr marL="228600" indent="-228600">
              <a:lnSpc>
                <a:spcPct val="90000"/>
              </a:lnSpc>
              <a:spcBef>
                <a:spcPts val="1800"/>
              </a:spcBef>
              <a:buClr>
                <a:srgbClr val="ff0000"/>
              </a:buClr>
              <a:buFont typeface="Wingdings" charset="2"/>
              <a:buChar char=""/>
            </a:pPr>
            <a:r>
              <a:rPr b="1" i="1" lang="de-DE" sz="11200" spc="-1" strike="noStrike">
                <a:solidFill>
                  <a:srgbClr val="ff0000"/>
                </a:solidFill>
                <a:latin typeface="Aptos"/>
              </a:rPr>
              <a:t>Forderung: Zuerst müssen die ambulanten Strukturen vorhanden sein.</a:t>
            </a:r>
            <a:endParaRPr b="0" lang="de-DE" sz="11200" spc="-1" strike="noStrike">
              <a:solidFill>
                <a:srgbClr val="000000"/>
              </a:solidFill>
              <a:latin typeface="Aptos"/>
            </a:endParaRPr>
          </a:p>
          <a:p>
            <a:pPr marL="228600" indent="-228600">
              <a:lnSpc>
                <a:spcPct val="90000"/>
              </a:lnSpc>
              <a:spcBef>
                <a:spcPts val="1800"/>
              </a:spcBef>
              <a:buClr>
                <a:srgbClr val="ff0000"/>
              </a:buClr>
              <a:buFont typeface="Wingdings" charset="2"/>
              <a:buChar char=""/>
            </a:pPr>
            <a:r>
              <a:rPr b="1" i="1" lang="de-DE" sz="11200" spc="-1" strike="noStrike">
                <a:solidFill>
                  <a:srgbClr val="ff0000"/>
                </a:solidFill>
                <a:latin typeface="Aptos"/>
              </a:rPr>
              <a:t>Dann Nutzung, wenn es medizinisch (ärztliche Sicht) und sozial (Patientensicht) sinnvoll und möglich ist.</a:t>
            </a:r>
            <a:endParaRPr b="0" lang="de-DE" sz="11200" spc="-1" strike="noStrike">
              <a:solidFill>
                <a:srgbClr val="000000"/>
              </a:solidFill>
              <a:latin typeface="Aptos"/>
            </a:endParaRPr>
          </a:p>
          <a:p>
            <a:pPr marL="228600" indent="-228600">
              <a:lnSpc>
                <a:spcPct val="90000"/>
              </a:lnSpc>
              <a:spcBef>
                <a:spcPts val="1800"/>
              </a:spcBef>
              <a:buClr>
                <a:srgbClr val="ff0000"/>
              </a:buClr>
              <a:buFont typeface="Wingdings" charset="2"/>
              <a:buChar char=""/>
            </a:pPr>
            <a:r>
              <a:rPr b="1" i="1" lang="de-DE" sz="11200" spc="-1" strike="noStrike">
                <a:solidFill>
                  <a:srgbClr val="ff0000"/>
                </a:solidFill>
                <a:latin typeface="Aptos"/>
              </a:rPr>
              <a:t>Keine finanzgesteuerten Entscheidungen</a:t>
            </a:r>
            <a:endParaRPr b="0" lang="de-DE" sz="11200" spc="-1" strike="noStrike">
              <a:solidFill>
                <a:srgbClr val="000000"/>
              </a:solidFill>
              <a:latin typeface="Aptos"/>
            </a:endParaRPr>
          </a:p>
          <a:p>
            <a:pPr>
              <a:lnSpc>
                <a:spcPct val="90000"/>
              </a:lnSpc>
              <a:spcBef>
                <a:spcPts val="1001"/>
              </a:spcBef>
              <a:buNone/>
              <a:tabLst>
                <a:tab algn="l" pos="0"/>
              </a:tabLst>
            </a:pPr>
            <a:endParaRPr b="0" lang="de-DE" sz="3200" spc="-1" strike="noStrike">
              <a:solidFill>
                <a:srgbClr val="000000"/>
              </a:solidFill>
              <a:latin typeface="Aptos"/>
            </a:endParaRPr>
          </a:p>
        </p:txBody>
      </p:sp>
    </p:spTree>
  </p:cSld>
  <mc:AlternateContent>
    <mc:Choice Requires="p14">
      <p:transition spd="slow" p14:dur="2000"/>
    </mc:Choice>
    <mc:Fallback>
      <p:transition spd="slow"/>
    </mc:Fallback>
  </mc:AlternateContent>
</p:sld>
</file>

<file path=ppt/slides/slide1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11" name="PlaceHolder 1"/>
          <p:cNvSpPr>
            <a:spLocks noGrp="1"/>
          </p:cNvSpPr>
          <p:nvPr>
            <p:ph type="title"/>
          </p:nvPr>
        </p:nvSpPr>
        <p:spPr>
          <a:xfrm>
            <a:off x="838080" y="251640"/>
            <a:ext cx="10515240" cy="1325160"/>
          </a:xfrm>
          <a:prstGeom prst="rect">
            <a:avLst/>
          </a:prstGeom>
          <a:noFill/>
          <a:ln w="0">
            <a:noFill/>
          </a:ln>
        </p:spPr>
        <p:txBody>
          <a:bodyPr anchor="ctr">
            <a:normAutofit fontScale="96000"/>
          </a:bodyPr>
          <a:p>
            <a:pPr>
              <a:lnSpc>
                <a:spcPct val="90000"/>
              </a:lnSpc>
              <a:buNone/>
            </a:pPr>
            <a:r>
              <a:rPr b="1" lang="de-DE" sz="4400" spc="-1" strike="noStrike">
                <a:solidFill>
                  <a:srgbClr val="ff0000"/>
                </a:solidFill>
                <a:latin typeface="Aptos Display"/>
              </a:rPr>
              <a:t>Bewertung</a:t>
            </a:r>
            <a:r>
              <a:rPr b="1" lang="de-DE" sz="4400" spc="-1" strike="noStrike">
                <a:solidFill>
                  <a:srgbClr val="000000"/>
                </a:solidFill>
                <a:latin typeface="Aptos Display"/>
              </a:rPr>
              <a:t> </a:t>
            </a:r>
            <a:r>
              <a:rPr b="0" lang="de-DE" sz="4400" spc="-1" strike="noStrike">
                <a:solidFill>
                  <a:srgbClr val="000000"/>
                </a:solidFill>
                <a:latin typeface="Aptos Display"/>
              </a:rPr>
              <a:t>SüV (3)</a:t>
            </a:r>
            <a:br>
              <a:rPr sz="4400"/>
            </a:br>
            <a:endParaRPr b="0" lang="de-DE" sz="4400" spc="-1" strike="noStrike">
              <a:solidFill>
                <a:srgbClr val="000000"/>
              </a:solidFill>
              <a:latin typeface="Aptos"/>
            </a:endParaRPr>
          </a:p>
        </p:txBody>
      </p:sp>
      <p:sp>
        <p:nvSpPr>
          <p:cNvPr id="112" name="PlaceHolder 2"/>
          <p:cNvSpPr>
            <a:spLocks noGrp="1"/>
          </p:cNvSpPr>
          <p:nvPr>
            <p:ph/>
          </p:nvPr>
        </p:nvSpPr>
        <p:spPr>
          <a:xfrm>
            <a:off x="838080" y="1220760"/>
            <a:ext cx="10661400" cy="5277240"/>
          </a:xfrm>
          <a:prstGeom prst="rect">
            <a:avLst/>
          </a:prstGeom>
          <a:noFill/>
          <a:ln w="0">
            <a:noFill/>
          </a:ln>
        </p:spPr>
        <p:txBody>
          <a:bodyPr anchor="t">
            <a:normAutofit fontScale="84000"/>
          </a:bodyPr>
          <a:p>
            <a:pPr marL="228600" indent="-228600">
              <a:lnSpc>
                <a:spcPct val="90000"/>
              </a:lnSpc>
              <a:spcBef>
                <a:spcPts val="1001"/>
              </a:spcBef>
              <a:buClr>
                <a:srgbClr val="ff0000"/>
              </a:buClr>
              <a:buFont typeface="Arial"/>
              <a:buChar char="•"/>
            </a:pPr>
            <a:r>
              <a:rPr b="0" i="1" lang="de-DE" sz="2400" spc="-1" strike="noStrike">
                <a:solidFill>
                  <a:srgbClr val="ff0000"/>
                </a:solidFill>
                <a:latin typeface="Aptos"/>
              </a:rPr>
              <a:t>Nicht auf Notfallversorgung ausgerichtet (z.B. keine Überwachungsbetten).</a:t>
            </a:r>
            <a:endParaRPr b="0" lang="de-DE" sz="2400" spc="-1" strike="noStrike">
              <a:solidFill>
                <a:srgbClr val="000000"/>
              </a:solidFill>
              <a:latin typeface="Aptos"/>
            </a:endParaRPr>
          </a:p>
          <a:p>
            <a:pPr marL="228600" indent="-228600">
              <a:lnSpc>
                <a:spcPct val="90000"/>
              </a:lnSpc>
              <a:spcBef>
                <a:spcPts val="1001"/>
              </a:spcBef>
              <a:buClr>
                <a:srgbClr val="ff0000"/>
              </a:buClr>
              <a:buFont typeface="Arial"/>
              <a:buChar char="•"/>
            </a:pPr>
            <a:r>
              <a:rPr b="0" i="1" lang="de-DE" sz="2400" spc="-1" strike="noStrike">
                <a:solidFill>
                  <a:srgbClr val="ff0000"/>
                </a:solidFill>
                <a:latin typeface="Aptos"/>
              </a:rPr>
              <a:t>Lücke zwischen dem Hausarztbereich (soweit es diesen überhaupt noch gibt) und dem nächstgelegenen größeren Krankenhaus bleibt (insbesondere in ländlichen Gegenden)</a:t>
            </a:r>
            <a:endParaRPr b="0" lang="de-DE" sz="2400" spc="-1" strike="noStrike">
              <a:solidFill>
                <a:srgbClr val="000000"/>
              </a:solidFill>
              <a:latin typeface="Aptos"/>
            </a:endParaRPr>
          </a:p>
          <a:p>
            <a:pPr marL="228600" indent="-228600">
              <a:lnSpc>
                <a:spcPct val="90000"/>
              </a:lnSpc>
              <a:spcBef>
                <a:spcPts val="1001"/>
              </a:spcBef>
              <a:buClr>
                <a:srgbClr val="ff0000"/>
              </a:buClr>
              <a:buFont typeface="Arial"/>
              <a:buChar char="•"/>
            </a:pPr>
            <a:r>
              <a:rPr b="0" i="1" lang="de-DE" sz="2400" spc="-1" strike="noStrike">
                <a:solidFill>
                  <a:srgbClr val="ff0000"/>
                </a:solidFill>
                <a:latin typeface="Aptos"/>
              </a:rPr>
              <a:t>Diese „Versorger“  sind gerade nicht </a:t>
            </a:r>
            <a:r>
              <a:rPr b="1" i="1" lang="de-DE" sz="2400" spc="-1" strike="noStrike">
                <a:solidFill>
                  <a:srgbClr val="ff0000"/>
                </a:solidFill>
                <a:latin typeface="Aptos"/>
              </a:rPr>
              <a:t>ambulante Versorgungszentren der Krankenhäuser</a:t>
            </a:r>
            <a:r>
              <a:rPr b="0" i="1" lang="de-DE" sz="2400" spc="-1" strike="noStrike">
                <a:solidFill>
                  <a:srgbClr val="ff0000"/>
                </a:solidFill>
                <a:latin typeface="Aptos"/>
              </a:rPr>
              <a:t>, wie wir sie fordern</a:t>
            </a:r>
            <a:endParaRPr b="0" lang="de-DE" sz="2400" spc="-1" strike="noStrike">
              <a:solidFill>
                <a:srgbClr val="000000"/>
              </a:solidFill>
              <a:latin typeface="Aptos"/>
            </a:endParaRPr>
          </a:p>
          <a:p>
            <a:pPr marL="228600" indent="-228600">
              <a:lnSpc>
                <a:spcPct val="90000"/>
              </a:lnSpc>
              <a:spcBef>
                <a:spcPts val="1001"/>
              </a:spcBef>
              <a:buClr>
                <a:srgbClr val="ff0000"/>
              </a:buClr>
              <a:buFont typeface="Arial"/>
              <a:buChar char="•"/>
            </a:pPr>
            <a:r>
              <a:rPr b="0" i="1" lang="de-DE" sz="2400" spc="-1" strike="noStrike">
                <a:solidFill>
                  <a:srgbClr val="ff0000"/>
                </a:solidFill>
                <a:latin typeface="Aptos"/>
              </a:rPr>
              <a:t>Keine Gewährleistung der flächendeckenden Versorgung auf hohem Niveau in ländlichen Gebieten </a:t>
            </a:r>
            <a:endParaRPr b="0" lang="de-DE" sz="2400" spc="-1" strike="noStrike">
              <a:solidFill>
                <a:srgbClr val="000000"/>
              </a:solidFill>
              <a:latin typeface="Aptos"/>
            </a:endParaRPr>
          </a:p>
          <a:p>
            <a:pPr marL="228600" indent="-228600">
              <a:lnSpc>
                <a:spcPct val="90000"/>
              </a:lnSpc>
              <a:spcBef>
                <a:spcPts val="1001"/>
              </a:spcBef>
              <a:buClr>
                <a:srgbClr val="ff0000"/>
              </a:buClr>
              <a:buFont typeface="Wingdings" charset="2"/>
              <a:buChar char=""/>
            </a:pPr>
            <a:r>
              <a:rPr b="1" i="1" lang="de-DE" sz="2400" spc="-1" strike="noStrike">
                <a:solidFill>
                  <a:srgbClr val="ff0000"/>
                </a:solidFill>
                <a:latin typeface="Aptos"/>
              </a:rPr>
              <a:t>Überwindung der sektoralen Trennung nur wenn Krankenhäuser das Recht bekommen, ambulant zu behandeln und solche ambulanten Versorgungszentren zu betreiben</a:t>
            </a:r>
            <a:endParaRPr b="0" lang="de-DE" sz="2400" spc="-1" strike="noStrike">
              <a:solidFill>
                <a:srgbClr val="000000"/>
              </a:solidFill>
              <a:latin typeface="Aptos"/>
            </a:endParaRPr>
          </a:p>
          <a:p>
            <a:pPr marL="228600" indent="-228600">
              <a:lnSpc>
                <a:spcPct val="90000"/>
              </a:lnSpc>
              <a:spcBef>
                <a:spcPts val="1001"/>
              </a:spcBef>
              <a:buClr>
                <a:srgbClr val="ff0000"/>
              </a:buClr>
              <a:buFont typeface="Wingdings" charset="2"/>
              <a:buChar char=""/>
            </a:pPr>
            <a:r>
              <a:rPr b="1" i="1" lang="de-DE" sz="2400" spc="-1" strike="noStrike">
                <a:solidFill>
                  <a:srgbClr val="ff0000"/>
                </a:solidFill>
                <a:latin typeface="Aptos"/>
              </a:rPr>
              <a:t>Meilenweit entfernt von einer intersektoralen Versorgungsplanung</a:t>
            </a:r>
            <a:endParaRPr b="0" lang="de-DE" sz="2400" spc="-1" strike="noStrike">
              <a:solidFill>
                <a:srgbClr val="000000"/>
              </a:solidFill>
              <a:latin typeface="Aptos"/>
            </a:endParaRPr>
          </a:p>
          <a:p>
            <a:pPr marL="228600" indent="-228600">
              <a:lnSpc>
                <a:spcPct val="90000"/>
              </a:lnSpc>
              <a:spcBef>
                <a:spcPts val="1001"/>
              </a:spcBef>
              <a:buClr>
                <a:srgbClr val="ff0000"/>
              </a:buClr>
              <a:buFont typeface="Wingdings" charset="2"/>
              <a:buChar char=""/>
            </a:pPr>
            <a:r>
              <a:rPr b="1" i="1" lang="de-DE" sz="2400" spc="-1" strike="noStrike">
                <a:solidFill>
                  <a:srgbClr val="ff0000"/>
                </a:solidFill>
                <a:latin typeface="Aptos"/>
              </a:rPr>
              <a:t>Gemeinsame Planung auch des ambulanten Bereichs durch die Länder nicht durch die Kassenärztlichen Vereinigungen</a:t>
            </a:r>
            <a:endParaRPr b="0" lang="de-DE" sz="2400" spc="-1" strike="noStrike">
              <a:solidFill>
                <a:srgbClr val="000000"/>
              </a:solidFill>
              <a:latin typeface="Aptos"/>
            </a:endParaRPr>
          </a:p>
          <a:p>
            <a:pPr marL="228600" indent="-228600">
              <a:lnSpc>
                <a:spcPct val="90000"/>
              </a:lnSpc>
              <a:spcBef>
                <a:spcPts val="1001"/>
              </a:spcBef>
              <a:buClr>
                <a:srgbClr val="ff0000"/>
              </a:buClr>
              <a:buFont typeface="Wingdings" charset="2"/>
              <a:buChar char=""/>
            </a:pPr>
            <a:r>
              <a:rPr b="1" i="1" lang="de-DE" sz="2400" spc="-1" strike="noStrike">
                <a:solidFill>
                  <a:srgbClr val="ff0000"/>
                </a:solidFill>
                <a:latin typeface="Aptos"/>
              </a:rPr>
              <a:t>Keine Schließungen, solange es solche alternativen Strukturen nicht gibt</a:t>
            </a:r>
            <a:endParaRPr b="0" lang="de-DE" sz="2400" spc="-1" strike="noStrike">
              <a:solidFill>
                <a:srgbClr val="000000"/>
              </a:solidFill>
              <a:latin typeface="Aptos"/>
            </a:endParaRPr>
          </a:p>
        </p:txBody>
      </p:sp>
    </p:spTree>
  </p:cSld>
  <mc:AlternateContent>
    <mc:Choice Requires="p14">
      <p:transition spd="slow" p14:dur="2000"/>
    </mc:Choice>
    <mc:Fallback>
      <p:transition spd="slow"/>
    </mc:Fallback>
  </mc:AlternateContent>
</p:sld>
</file>

<file path=ppt/slides/slide1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13" name="PlaceHolder 1"/>
          <p:cNvSpPr>
            <a:spLocks noGrp="1"/>
          </p:cNvSpPr>
          <p:nvPr>
            <p:ph type="title"/>
          </p:nvPr>
        </p:nvSpPr>
        <p:spPr>
          <a:xfrm>
            <a:off x="251640" y="2570040"/>
            <a:ext cx="11526120" cy="1325160"/>
          </a:xfrm>
          <a:prstGeom prst="rect">
            <a:avLst/>
          </a:prstGeom>
          <a:noFill/>
          <a:ln w="0">
            <a:noFill/>
          </a:ln>
        </p:spPr>
        <p:txBody>
          <a:bodyPr anchor="ctr">
            <a:normAutofit fontScale="68000"/>
          </a:bodyPr>
          <a:p>
            <a:pPr algn="ctr">
              <a:lnSpc>
                <a:spcPct val="90000"/>
              </a:lnSpc>
              <a:buNone/>
            </a:pPr>
            <a:r>
              <a:rPr b="0" lang="de-DE" sz="4400" spc="-1" strike="noStrike">
                <a:solidFill>
                  <a:srgbClr val="000000"/>
                </a:solidFill>
                <a:latin typeface="Aptos"/>
              </a:rPr>
              <a:t>Vergütungsregelungen:</a:t>
            </a:r>
            <a:br>
              <a:rPr sz="4400"/>
            </a:br>
            <a:br>
              <a:rPr sz="4400"/>
            </a:br>
            <a:r>
              <a:rPr b="0" lang="de-DE" sz="4400" spc="-1" strike="noStrike">
                <a:solidFill>
                  <a:srgbClr val="ff0000"/>
                </a:solidFill>
                <a:latin typeface="Aptos"/>
              </a:rPr>
              <a:t>Vergütung sektorenübergreifende Versorger</a:t>
            </a:r>
            <a:endParaRPr b="0" lang="de-DE" sz="4400" spc="-1" strike="noStrike">
              <a:solidFill>
                <a:srgbClr val="000000"/>
              </a:solidFill>
              <a:latin typeface="Aptos"/>
            </a:endParaRPr>
          </a:p>
        </p:txBody>
      </p:sp>
    </p:spTree>
  </p:cSld>
  <mc:AlternateContent>
    <mc:Choice Requires="p14">
      <p:transition spd="slow" p14:dur="2000"/>
    </mc:Choice>
    <mc:Fallback>
      <p:transition spd="slow"/>
    </mc:Fallback>
  </mc:AlternateContent>
</p:sld>
</file>

<file path=ppt/slides/slide1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14" name="PlaceHolder 1"/>
          <p:cNvSpPr>
            <a:spLocks noGrp="1"/>
          </p:cNvSpPr>
          <p:nvPr>
            <p:ph type="title"/>
          </p:nvPr>
        </p:nvSpPr>
        <p:spPr>
          <a:xfrm>
            <a:off x="420480" y="97920"/>
            <a:ext cx="11529360" cy="1325160"/>
          </a:xfrm>
          <a:prstGeom prst="rect">
            <a:avLst/>
          </a:prstGeom>
          <a:noFill/>
          <a:ln w="0">
            <a:noFill/>
          </a:ln>
        </p:spPr>
        <p:txBody>
          <a:bodyPr anchor="ctr">
            <a:normAutofit fontScale="96000"/>
          </a:bodyPr>
          <a:p>
            <a:pPr>
              <a:lnSpc>
                <a:spcPct val="90000"/>
              </a:lnSpc>
              <a:buNone/>
            </a:pPr>
            <a:r>
              <a:rPr b="0" lang="de-DE" sz="4400" spc="-1" strike="noStrike" u="sng">
                <a:solidFill>
                  <a:srgbClr val="000000"/>
                </a:solidFill>
                <a:uFillTx/>
                <a:latin typeface="Aptos Display"/>
              </a:rPr>
              <a:t>Vergütung SÜV</a:t>
            </a:r>
            <a:r>
              <a:rPr b="0" lang="de-DE" sz="4400" spc="-1" strike="noStrike">
                <a:solidFill>
                  <a:srgbClr val="000000"/>
                </a:solidFill>
                <a:latin typeface="Aptos Display"/>
              </a:rPr>
              <a:t> </a:t>
            </a:r>
            <a:r>
              <a:rPr b="0" lang="de-DE" sz="2800" spc="-1" strike="noStrike">
                <a:solidFill>
                  <a:srgbClr val="000000"/>
                </a:solidFill>
                <a:latin typeface="Aptos Display"/>
              </a:rPr>
              <a:t>(KHEntgG § 6c)</a:t>
            </a:r>
            <a:br>
              <a:rPr sz="4400"/>
            </a:br>
            <a:endParaRPr b="0" lang="de-DE" sz="2800" spc="-1" strike="noStrike">
              <a:solidFill>
                <a:srgbClr val="000000"/>
              </a:solidFill>
              <a:latin typeface="Aptos"/>
            </a:endParaRPr>
          </a:p>
        </p:txBody>
      </p:sp>
      <p:sp>
        <p:nvSpPr>
          <p:cNvPr id="115" name="PlaceHolder 2"/>
          <p:cNvSpPr>
            <a:spLocks noGrp="1"/>
          </p:cNvSpPr>
          <p:nvPr>
            <p:ph/>
          </p:nvPr>
        </p:nvSpPr>
        <p:spPr>
          <a:xfrm>
            <a:off x="526320" y="1210680"/>
            <a:ext cx="10795320" cy="5405760"/>
          </a:xfrm>
          <a:prstGeom prst="rect">
            <a:avLst/>
          </a:prstGeom>
          <a:noFill/>
          <a:ln w="0">
            <a:noFill/>
          </a:ln>
        </p:spPr>
        <p:txBody>
          <a:bodyPr anchor="t">
            <a:normAutofit/>
          </a:bodyPr>
          <a:p>
            <a:pPr marL="343080" indent="-343080">
              <a:lnSpc>
                <a:spcPct val="107000"/>
              </a:lnSpc>
              <a:spcBef>
                <a:spcPts val="1001"/>
              </a:spcBef>
              <a:buClr>
                <a:srgbClr val="000000"/>
              </a:buClr>
              <a:buFont typeface="Symbol"/>
              <a:buChar char=""/>
            </a:pPr>
            <a:r>
              <a:rPr b="1" lang="de-DE" sz="2400" spc="-1" strike="noStrike">
                <a:solidFill>
                  <a:srgbClr val="000000"/>
                </a:solidFill>
                <a:latin typeface="Calibri"/>
                <a:ea typeface="Calibri"/>
              </a:rPr>
              <a:t>Tagespauschalen mit Degression </a:t>
            </a:r>
            <a:r>
              <a:rPr b="0" lang="de-DE" sz="2400" spc="-1" strike="noStrike">
                <a:solidFill>
                  <a:srgbClr val="000000"/>
                </a:solidFill>
                <a:latin typeface="Calibri"/>
                <a:ea typeface="Calibri"/>
              </a:rPr>
              <a:t>durch Vereinbarung zwischen Kassen und einzelnen KH</a:t>
            </a:r>
            <a:endParaRPr b="0" lang="de-DE" sz="2400" spc="-1" strike="noStrike">
              <a:solidFill>
                <a:srgbClr val="000000"/>
              </a:solidFill>
              <a:latin typeface="Aptos"/>
            </a:endParaRPr>
          </a:p>
          <a:p>
            <a:pPr marL="343080" indent="-343080">
              <a:lnSpc>
                <a:spcPct val="107000"/>
              </a:lnSpc>
              <a:spcBef>
                <a:spcPts val="1001"/>
              </a:spcBef>
              <a:buClr>
                <a:srgbClr val="000000"/>
              </a:buClr>
              <a:buFont typeface="Symbol"/>
              <a:buChar char=""/>
            </a:pPr>
            <a:r>
              <a:rPr b="1" lang="de-DE" sz="2400" spc="-1" strike="noStrike">
                <a:solidFill>
                  <a:srgbClr val="000000"/>
                </a:solidFill>
                <a:latin typeface="Calibri"/>
                <a:ea typeface="Calibri"/>
              </a:rPr>
              <a:t>Gesamtbudget </a:t>
            </a:r>
            <a:r>
              <a:rPr b="0" lang="de-DE" sz="2400" spc="-1" strike="noStrike">
                <a:solidFill>
                  <a:srgbClr val="000000"/>
                </a:solidFill>
                <a:latin typeface="Calibri"/>
                <a:ea typeface="Calibri"/>
              </a:rPr>
              <a:t>(Anzahl der Tagespauschalen x Preis pro Tag)</a:t>
            </a:r>
            <a:endParaRPr b="0" lang="de-DE" sz="2400" spc="-1" strike="noStrike">
              <a:solidFill>
                <a:srgbClr val="000000"/>
              </a:solidFill>
              <a:latin typeface="Aptos"/>
            </a:endParaRPr>
          </a:p>
          <a:p>
            <a:pPr marL="343080" indent="-343080">
              <a:lnSpc>
                <a:spcPct val="107000"/>
              </a:lnSpc>
              <a:spcBef>
                <a:spcPts val="1001"/>
              </a:spcBef>
              <a:buClr>
                <a:srgbClr val="000000"/>
              </a:buClr>
              <a:buFont typeface="Symbol"/>
              <a:buChar char=""/>
            </a:pPr>
            <a:r>
              <a:rPr b="0" lang="de-DE" sz="2400" spc="-1" strike="noStrike">
                <a:solidFill>
                  <a:srgbClr val="000000"/>
                </a:solidFill>
                <a:latin typeface="Calibri"/>
                <a:ea typeface="Calibri"/>
              </a:rPr>
              <a:t>Bei Leistungsveränderungen: Mehrerlösausgleich (65% zurück an Kassen) und Mindererlösausgleich (40%)</a:t>
            </a:r>
            <a:endParaRPr b="0" lang="de-DE" sz="2400" spc="-1" strike="noStrike">
              <a:solidFill>
                <a:srgbClr val="000000"/>
              </a:solidFill>
              <a:latin typeface="Aptos"/>
            </a:endParaRPr>
          </a:p>
          <a:p>
            <a:pPr marL="343080" indent="-343080">
              <a:lnSpc>
                <a:spcPct val="107000"/>
              </a:lnSpc>
              <a:spcBef>
                <a:spcPts val="1001"/>
              </a:spcBef>
              <a:buClr>
                <a:srgbClr val="000000"/>
              </a:buClr>
              <a:buFont typeface="Symbol"/>
              <a:buChar char=""/>
            </a:pPr>
            <a:r>
              <a:rPr b="0" lang="de-DE" sz="2400" spc="-1" strike="noStrike">
                <a:solidFill>
                  <a:srgbClr val="000000"/>
                </a:solidFill>
                <a:latin typeface="Calibri"/>
                <a:ea typeface="Calibri"/>
              </a:rPr>
              <a:t>Voller Ausgleich für Abweichungen bei Pflegepersonalkosten</a:t>
            </a:r>
            <a:endParaRPr b="0" lang="de-DE" sz="2400" spc="-1" strike="noStrike">
              <a:solidFill>
                <a:srgbClr val="000000"/>
              </a:solidFill>
              <a:latin typeface="Aptos"/>
            </a:endParaRPr>
          </a:p>
          <a:p>
            <a:pPr marL="343080" indent="-343080">
              <a:lnSpc>
                <a:spcPct val="107000"/>
              </a:lnSpc>
              <a:spcBef>
                <a:spcPts val="1001"/>
              </a:spcBef>
              <a:spcAft>
                <a:spcPts val="799"/>
              </a:spcAft>
              <a:buClr>
                <a:srgbClr val="000000"/>
              </a:buClr>
              <a:buFont typeface="Symbol"/>
              <a:buChar char=""/>
            </a:pPr>
            <a:r>
              <a:rPr b="1" lang="de-DE" sz="2400" spc="-1" strike="noStrike">
                <a:solidFill>
                  <a:srgbClr val="000000"/>
                </a:solidFill>
                <a:latin typeface="Calibri"/>
                <a:ea typeface="Calibri"/>
              </a:rPr>
              <a:t>Keine Vergütung, wenn Q-Kriterien nicht erfüllt</a:t>
            </a:r>
            <a:endParaRPr b="0" lang="de-DE" sz="2400" spc="-1" strike="noStrike">
              <a:solidFill>
                <a:srgbClr val="000000"/>
              </a:solidFill>
              <a:latin typeface="Aptos"/>
            </a:endParaRPr>
          </a:p>
          <a:p>
            <a:pPr marL="343080" indent="-343080">
              <a:lnSpc>
                <a:spcPct val="107000"/>
              </a:lnSpc>
              <a:spcBef>
                <a:spcPts val="1001"/>
              </a:spcBef>
              <a:spcAft>
                <a:spcPts val="799"/>
              </a:spcAft>
              <a:buClr>
                <a:srgbClr val="000000"/>
              </a:buClr>
              <a:buFont typeface="Symbol"/>
              <a:buChar char=""/>
            </a:pPr>
            <a:r>
              <a:rPr b="1" lang="de-DE" sz="2400" spc="-1" strike="noStrike">
                <a:solidFill>
                  <a:srgbClr val="000000"/>
                </a:solidFill>
                <a:latin typeface="Calibri"/>
                <a:ea typeface="Calibri"/>
              </a:rPr>
              <a:t>Für die ambulanten Bereiche gelten die Bestimmungen für Niedergelassene (EBM)</a:t>
            </a:r>
            <a:endParaRPr b="0" lang="de-DE" sz="2400" spc="-1" strike="noStrike">
              <a:solidFill>
                <a:srgbClr val="000000"/>
              </a:solidFill>
              <a:latin typeface="Aptos"/>
            </a:endParaRPr>
          </a:p>
          <a:p>
            <a:pPr>
              <a:lnSpc>
                <a:spcPct val="107000"/>
              </a:lnSpc>
              <a:spcBef>
                <a:spcPts val="1001"/>
              </a:spcBef>
              <a:spcAft>
                <a:spcPts val="799"/>
              </a:spcAft>
              <a:buNone/>
            </a:pPr>
            <a:endParaRPr b="0" lang="de-DE" sz="1800" spc="-1" strike="noStrike">
              <a:solidFill>
                <a:srgbClr val="000000"/>
              </a:solidFill>
              <a:latin typeface="Aptos"/>
            </a:endParaRPr>
          </a:p>
          <a:p>
            <a:pPr>
              <a:lnSpc>
                <a:spcPct val="90000"/>
              </a:lnSpc>
              <a:spcBef>
                <a:spcPts val="1001"/>
              </a:spcBef>
              <a:buNone/>
            </a:pPr>
            <a:endParaRPr b="0" lang="de-DE" sz="2800" spc="-1" strike="noStrike">
              <a:solidFill>
                <a:srgbClr val="000000"/>
              </a:solidFill>
              <a:latin typeface="Aptos"/>
            </a:endParaRPr>
          </a:p>
          <a:p>
            <a:pPr>
              <a:lnSpc>
                <a:spcPct val="90000"/>
              </a:lnSpc>
              <a:spcBef>
                <a:spcPts val="1001"/>
              </a:spcBef>
              <a:buNone/>
              <a:tabLst>
                <a:tab algn="l" pos="0"/>
              </a:tabLst>
            </a:pPr>
            <a:endParaRPr b="0" lang="de-DE" sz="3200" spc="-1" strike="noStrike">
              <a:solidFill>
                <a:srgbClr val="000000"/>
              </a:solidFill>
              <a:latin typeface="Aptos"/>
            </a:endParaRPr>
          </a:p>
        </p:txBody>
      </p:sp>
    </p:spTree>
  </p:cSld>
  <mc:AlternateContent>
    <mc:Choice Requires="p14">
      <p:transition spd="slow" p14:dur="2000"/>
    </mc:Choice>
    <mc:Fallback>
      <p:transition spd="slow"/>
    </mc:Fallback>
  </mc:AlternateContent>
</p:sld>
</file>

<file path=ppt/slides/slide1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16" name="PlaceHolder 1"/>
          <p:cNvSpPr>
            <a:spLocks noGrp="1"/>
          </p:cNvSpPr>
          <p:nvPr>
            <p:ph type="title"/>
          </p:nvPr>
        </p:nvSpPr>
        <p:spPr>
          <a:xfrm>
            <a:off x="412920" y="-82800"/>
            <a:ext cx="11618640" cy="1314720"/>
          </a:xfrm>
          <a:prstGeom prst="rect">
            <a:avLst/>
          </a:prstGeom>
          <a:noFill/>
          <a:ln w="0">
            <a:noFill/>
          </a:ln>
        </p:spPr>
        <p:txBody>
          <a:bodyPr anchor="ctr">
            <a:normAutofit/>
          </a:bodyPr>
          <a:p>
            <a:pPr>
              <a:lnSpc>
                <a:spcPct val="90000"/>
              </a:lnSpc>
              <a:buNone/>
            </a:pPr>
            <a:r>
              <a:rPr b="1" lang="de-DE" sz="4400" spc="-1" strike="noStrike">
                <a:solidFill>
                  <a:srgbClr val="ff0000"/>
                </a:solidFill>
                <a:latin typeface="Aptos Display"/>
              </a:rPr>
              <a:t>Bewertung</a:t>
            </a:r>
            <a:r>
              <a:rPr b="1" lang="de-DE" sz="4400" spc="-1" strike="noStrike">
                <a:solidFill>
                  <a:srgbClr val="000000"/>
                </a:solidFill>
                <a:latin typeface="Aptos Display"/>
              </a:rPr>
              <a:t> </a:t>
            </a:r>
            <a:r>
              <a:rPr b="0" lang="de-DE" sz="4400" spc="-1" strike="noStrike">
                <a:solidFill>
                  <a:srgbClr val="000000"/>
                </a:solidFill>
                <a:latin typeface="Aptos Display"/>
              </a:rPr>
              <a:t>Vergütung SÜV</a:t>
            </a:r>
            <a:endParaRPr b="0" lang="de-DE" sz="4400" spc="-1" strike="noStrike">
              <a:solidFill>
                <a:srgbClr val="000000"/>
              </a:solidFill>
              <a:latin typeface="Aptos"/>
            </a:endParaRPr>
          </a:p>
        </p:txBody>
      </p:sp>
      <p:sp>
        <p:nvSpPr>
          <p:cNvPr id="117" name="PlaceHolder 2"/>
          <p:cNvSpPr>
            <a:spLocks noGrp="1"/>
          </p:cNvSpPr>
          <p:nvPr>
            <p:ph/>
          </p:nvPr>
        </p:nvSpPr>
        <p:spPr>
          <a:xfrm>
            <a:off x="412920" y="1082520"/>
            <a:ext cx="11086560" cy="5653080"/>
          </a:xfrm>
          <a:prstGeom prst="rect">
            <a:avLst/>
          </a:prstGeom>
          <a:noFill/>
          <a:ln w="0">
            <a:noFill/>
          </a:ln>
        </p:spPr>
        <p:txBody>
          <a:bodyPr anchor="t">
            <a:normAutofit fontScale="94000"/>
          </a:bodyPr>
          <a:p>
            <a:pPr marL="228600" indent="-228600">
              <a:lnSpc>
                <a:spcPct val="90000"/>
              </a:lnSpc>
              <a:spcBef>
                <a:spcPts val="1001"/>
              </a:spcBef>
              <a:buClr>
                <a:srgbClr val="ff0000"/>
              </a:buClr>
              <a:buFont typeface="Arial"/>
              <a:buChar char="•"/>
            </a:pPr>
            <a:r>
              <a:rPr b="0" i="1" lang="de-DE" sz="2800" spc="-1" strike="noStrike">
                <a:solidFill>
                  <a:srgbClr val="ff0000"/>
                </a:solidFill>
                <a:latin typeface="Aptos"/>
              </a:rPr>
              <a:t>Tagespauschalen sind auch finanzielle Steuerung. Lediglich Tausch der finanziellen Anreizsysteme mit (teilweise) anderer Zielrichtung</a:t>
            </a:r>
            <a:endParaRPr b="0" lang="de-DE" sz="2800" spc="-1" strike="noStrike">
              <a:solidFill>
                <a:srgbClr val="000000"/>
              </a:solidFill>
              <a:latin typeface="Aptos"/>
            </a:endParaRPr>
          </a:p>
          <a:p>
            <a:pPr lvl="1" marL="685800" indent="-228600">
              <a:lnSpc>
                <a:spcPct val="90000"/>
              </a:lnSpc>
              <a:spcBef>
                <a:spcPts val="499"/>
              </a:spcBef>
              <a:buClr>
                <a:srgbClr val="ff0000"/>
              </a:buClr>
              <a:buFont typeface="Arial"/>
              <a:buChar char="•"/>
            </a:pPr>
            <a:r>
              <a:rPr b="0" i="1" lang="de-DE" sz="2400" spc="-1" strike="noStrike">
                <a:solidFill>
                  <a:srgbClr val="ff0000"/>
                </a:solidFill>
                <a:latin typeface="Aptos"/>
              </a:rPr>
              <a:t>Starkes Interesse an Kostendumping und an einer möglichst billigen Versorgung der Patienten</a:t>
            </a:r>
            <a:endParaRPr b="0" lang="de-DE" sz="2400" spc="-1" strike="noStrike">
              <a:solidFill>
                <a:srgbClr val="000000"/>
              </a:solidFill>
              <a:latin typeface="Aptos"/>
            </a:endParaRPr>
          </a:p>
          <a:p>
            <a:pPr lvl="1" marL="685800" indent="-228600">
              <a:lnSpc>
                <a:spcPct val="90000"/>
              </a:lnSpc>
              <a:spcBef>
                <a:spcPts val="499"/>
              </a:spcBef>
              <a:buClr>
                <a:srgbClr val="ff0000"/>
              </a:buClr>
              <a:buFont typeface="Arial"/>
              <a:buChar char="•"/>
            </a:pPr>
            <a:r>
              <a:rPr b="0" i="1" lang="de-DE" sz="2400" spc="-1" strike="noStrike">
                <a:solidFill>
                  <a:srgbClr val="ff0000"/>
                </a:solidFill>
                <a:latin typeface="Aptos"/>
              </a:rPr>
              <a:t>Anreiz Verweildauer zu verlängern – zumindest, bis die Kosten den degressiven Tagessatz überschreiten - danach Anreiz zu verkürzen</a:t>
            </a:r>
            <a:endParaRPr b="0" lang="de-DE" sz="2400" spc="-1" strike="noStrike">
              <a:solidFill>
                <a:srgbClr val="000000"/>
              </a:solidFill>
              <a:latin typeface="Aptos"/>
            </a:endParaRPr>
          </a:p>
          <a:p>
            <a:pPr marL="228600" indent="-228600">
              <a:lnSpc>
                <a:spcPct val="90000"/>
              </a:lnSpc>
              <a:spcBef>
                <a:spcPts val="1001"/>
              </a:spcBef>
              <a:buClr>
                <a:srgbClr val="ff0000"/>
              </a:buClr>
              <a:buFont typeface="Wingdings" charset="2"/>
              <a:buChar char=""/>
            </a:pPr>
            <a:r>
              <a:rPr b="0" i="1" lang="de-DE" sz="2800" spc="-1" strike="noStrike">
                <a:solidFill>
                  <a:srgbClr val="ff0000"/>
                </a:solidFill>
                <a:latin typeface="Aptos"/>
              </a:rPr>
              <a:t>Folge: </a:t>
            </a:r>
            <a:r>
              <a:rPr b="1" i="1" lang="de-DE" sz="2800" spc="-1" strike="noStrike">
                <a:solidFill>
                  <a:srgbClr val="ff0000"/>
                </a:solidFill>
                <a:latin typeface="Aptos"/>
              </a:rPr>
              <a:t>Sachfremde Entscheidung („es lohnt sich noch/nicht mehr“) statt einer bedarfsgerechten („kann der Patient aus medizinischer und pflegerischer Sicht entlassen werden“)</a:t>
            </a:r>
            <a:endParaRPr b="0" lang="de-DE" sz="2800" spc="-1" strike="noStrike">
              <a:solidFill>
                <a:srgbClr val="000000"/>
              </a:solidFill>
              <a:latin typeface="Aptos"/>
            </a:endParaRPr>
          </a:p>
          <a:p>
            <a:pPr marL="228600" indent="-228600">
              <a:lnSpc>
                <a:spcPct val="90000"/>
              </a:lnSpc>
              <a:spcBef>
                <a:spcPts val="1001"/>
              </a:spcBef>
              <a:buClr>
                <a:srgbClr val="ff0000"/>
              </a:buClr>
              <a:buFont typeface="Arial"/>
              <a:buChar char="•"/>
            </a:pPr>
            <a:r>
              <a:rPr b="0" i="1" lang="de-DE" sz="2800" spc="-1" strike="noStrike">
                <a:solidFill>
                  <a:srgbClr val="ff0000"/>
                </a:solidFill>
                <a:latin typeface="Aptos"/>
              </a:rPr>
              <a:t>Ambulanter Bereich: Mischung aus Einzelleistungsvergütung und Budgetierung</a:t>
            </a:r>
            <a:endParaRPr b="0" lang="de-DE" sz="2800" spc="-1" strike="noStrike">
              <a:solidFill>
                <a:srgbClr val="000000"/>
              </a:solidFill>
              <a:latin typeface="Aptos"/>
            </a:endParaRPr>
          </a:p>
          <a:p>
            <a:pPr lvl="1" marL="685800" indent="-228600">
              <a:lnSpc>
                <a:spcPct val="90000"/>
              </a:lnSpc>
              <a:spcBef>
                <a:spcPts val="499"/>
              </a:spcBef>
              <a:buClr>
                <a:srgbClr val="ff0000"/>
              </a:buClr>
              <a:buFont typeface="Wingdings" charset="2"/>
              <a:buChar char=""/>
            </a:pPr>
            <a:r>
              <a:rPr b="0" i="1" lang="de-DE" sz="2400" spc="-1" strike="noStrike">
                <a:solidFill>
                  <a:srgbClr val="ff0000"/>
                </a:solidFill>
                <a:latin typeface="Aptos"/>
              </a:rPr>
              <a:t>Anreize: Kostendumping, in die Menge gehen, am Ende des Quartals und wenn Budget ausgereizt: Leistungsverweigerung</a:t>
            </a:r>
            <a:endParaRPr b="0" lang="de-DE" sz="2400" spc="-1" strike="noStrike">
              <a:solidFill>
                <a:srgbClr val="000000"/>
              </a:solidFill>
              <a:latin typeface="Aptos"/>
            </a:endParaRPr>
          </a:p>
          <a:p>
            <a:pPr>
              <a:lnSpc>
                <a:spcPct val="90000"/>
              </a:lnSpc>
              <a:spcBef>
                <a:spcPts val="1001"/>
              </a:spcBef>
              <a:buNone/>
            </a:pPr>
            <a:endParaRPr b="0" lang="de-DE" sz="2400" spc="-1" strike="noStrike">
              <a:solidFill>
                <a:srgbClr val="000000"/>
              </a:solidFill>
              <a:latin typeface="Aptos"/>
            </a:endParaRPr>
          </a:p>
        </p:txBody>
      </p:sp>
    </p:spTree>
  </p:cSld>
  <mc:AlternateContent>
    <mc:Choice Requires="p14">
      <p:transition spd="slow" p14:dur="2000"/>
    </mc:Choice>
    <mc:Fallback>
      <p:transition spd="slow"/>
    </mc:Fallback>
  </mc:AlternateContent>
</p:sld>
</file>

<file path=ppt/slides/slide1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18" name="PlaceHolder 1"/>
          <p:cNvSpPr>
            <a:spLocks noGrp="1"/>
          </p:cNvSpPr>
          <p:nvPr>
            <p:ph/>
          </p:nvPr>
        </p:nvSpPr>
        <p:spPr>
          <a:xfrm>
            <a:off x="838080" y="1825560"/>
            <a:ext cx="10515240" cy="4350960"/>
          </a:xfrm>
          <a:prstGeom prst="rect">
            <a:avLst/>
          </a:prstGeom>
          <a:noFill/>
          <a:ln w="0">
            <a:noFill/>
          </a:ln>
        </p:spPr>
        <p:txBody>
          <a:bodyPr anchor="t">
            <a:normAutofit/>
          </a:bodyPr>
          <a:p>
            <a:pPr algn="ctr">
              <a:lnSpc>
                <a:spcPct val="90000"/>
              </a:lnSpc>
              <a:spcBef>
                <a:spcPts val="1001"/>
              </a:spcBef>
              <a:buNone/>
              <a:tabLst>
                <a:tab algn="l" pos="0"/>
              </a:tabLst>
            </a:pPr>
            <a:r>
              <a:rPr b="0" lang="de-DE" sz="6600" spc="-1" strike="noStrike">
                <a:solidFill>
                  <a:srgbClr val="000000"/>
                </a:solidFill>
                <a:latin typeface="Aptos"/>
              </a:rPr>
              <a:t>Unsere Vorstellungen</a:t>
            </a:r>
            <a:br>
              <a:rPr sz="6600"/>
            </a:br>
            <a:r>
              <a:rPr b="0" lang="de-DE" sz="6600" spc="-1" strike="noStrike">
                <a:solidFill>
                  <a:srgbClr val="000000"/>
                </a:solidFill>
                <a:latin typeface="Aptos"/>
              </a:rPr>
              <a:t>zu einer</a:t>
            </a:r>
            <a:br>
              <a:rPr sz="6600"/>
            </a:br>
            <a:r>
              <a:rPr b="0" lang="de-DE" sz="6600" spc="-1" strike="noStrike">
                <a:solidFill>
                  <a:srgbClr val="000000"/>
                </a:solidFill>
                <a:latin typeface="Aptos"/>
              </a:rPr>
              <a:t>intersektoralen Versorgung </a:t>
            </a:r>
            <a:endParaRPr b="0" lang="de-DE" sz="6600" spc="-1" strike="noStrike">
              <a:solidFill>
                <a:srgbClr val="000000"/>
              </a:solidFill>
              <a:latin typeface="Aptos"/>
            </a:endParaRPr>
          </a:p>
        </p:txBody>
      </p:sp>
    </p:spTree>
  </p:cSld>
  <mc:AlternateContent>
    <mc:Choice Requires="p14">
      <p:transition spd="slow" p14:dur="2000"/>
    </mc:Choice>
    <mc:Fallback>
      <p:transition spd="slow"/>
    </mc:Fallback>
  </mc:AlternateContent>
</p:sld>
</file>

<file path=ppt/slides/slide1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19" name="PlaceHolder 1"/>
          <p:cNvSpPr>
            <a:spLocks noGrp="1"/>
          </p:cNvSpPr>
          <p:nvPr>
            <p:ph type="title"/>
          </p:nvPr>
        </p:nvSpPr>
        <p:spPr>
          <a:xfrm>
            <a:off x="277560" y="200160"/>
            <a:ext cx="9600840" cy="647640"/>
          </a:xfrm>
          <a:prstGeom prst="rect">
            <a:avLst/>
          </a:prstGeom>
          <a:noFill/>
          <a:ln w="0">
            <a:noFill/>
          </a:ln>
        </p:spPr>
        <p:txBody>
          <a:bodyPr anchor="ctr">
            <a:normAutofit fontScale="92000"/>
          </a:bodyPr>
          <a:p>
            <a:pPr>
              <a:lnSpc>
                <a:spcPct val="90000"/>
              </a:lnSpc>
              <a:buNone/>
            </a:pPr>
            <a:r>
              <a:rPr b="1" lang="de-DE" sz="4400" spc="-1" strike="noStrike" u="sng">
                <a:solidFill>
                  <a:srgbClr val="000000"/>
                </a:solidFill>
                <a:uFillTx/>
                <a:latin typeface="Aptos Display"/>
              </a:rPr>
              <a:t>Planung bedarfsgerecht - 1</a:t>
            </a:r>
            <a:endParaRPr b="0" lang="de-DE" sz="4400" spc="-1" strike="noStrike">
              <a:solidFill>
                <a:srgbClr val="000000"/>
              </a:solidFill>
              <a:latin typeface="Aptos"/>
            </a:endParaRPr>
          </a:p>
        </p:txBody>
      </p:sp>
      <p:sp>
        <p:nvSpPr>
          <p:cNvPr id="120" name="PlaceHolder 2"/>
          <p:cNvSpPr>
            <a:spLocks noGrp="1"/>
          </p:cNvSpPr>
          <p:nvPr>
            <p:ph/>
          </p:nvPr>
        </p:nvSpPr>
        <p:spPr>
          <a:xfrm>
            <a:off x="342360" y="1067760"/>
            <a:ext cx="11325600" cy="5508000"/>
          </a:xfrm>
          <a:prstGeom prst="rect">
            <a:avLst/>
          </a:prstGeom>
          <a:noFill/>
          <a:ln w="0">
            <a:noFill/>
          </a:ln>
        </p:spPr>
        <p:txBody>
          <a:bodyPr anchor="t">
            <a:normAutofit fontScale="89000"/>
          </a:bodyPr>
          <a:p>
            <a:pPr marL="228600" indent="-228600">
              <a:lnSpc>
                <a:spcPct val="90000"/>
              </a:lnSpc>
              <a:spcBef>
                <a:spcPts val="1001"/>
              </a:spcBef>
              <a:buClr>
                <a:srgbClr val="000000"/>
              </a:buClr>
              <a:buFont typeface="Arial"/>
              <a:buChar char="•"/>
            </a:pPr>
            <a:r>
              <a:rPr b="0" lang="de-DE" sz="2600" spc="-1" strike="noStrike">
                <a:solidFill>
                  <a:srgbClr val="000000"/>
                </a:solidFill>
                <a:latin typeface="Aptos"/>
              </a:rPr>
              <a:t>Die Planung der gesamten Versorgung (sektorenübergreifend ambulant und stationär) liegt bei den Ländern. Der gesamte Sicherstellungsauftrag geht an die Versorgungsregionen (s.u.). Die kassenärztlichen Vereinigungen sind überflüssig. </a:t>
            </a:r>
            <a:endParaRPr b="0" lang="de-DE" sz="2600" spc="-1" strike="noStrike">
              <a:solidFill>
                <a:srgbClr val="000000"/>
              </a:solidFill>
              <a:latin typeface="Aptos"/>
            </a:endParaRPr>
          </a:p>
          <a:p>
            <a:pPr marL="228600" indent="-228600">
              <a:lnSpc>
                <a:spcPct val="90000"/>
              </a:lnSpc>
              <a:spcBef>
                <a:spcPts val="1001"/>
              </a:spcBef>
              <a:buClr>
                <a:srgbClr val="000000"/>
              </a:buClr>
              <a:buFont typeface="Arial"/>
              <a:buChar char="•"/>
            </a:pPr>
            <a:r>
              <a:rPr b="0" lang="de-DE" sz="2600" spc="-1" strike="noStrike">
                <a:solidFill>
                  <a:srgbClr val="000000"/>
                </a:solidFill>
                <a:latin typeface="Aptos"/>
              </a:rPr>
              <a:t>Es werden Versorgungsregionen gebildet, die landkreisübergreifend sind. Entscheidendes Kriterium für eine Versorgungsregion ist die gleichmäßige und zeitnahe Erreichbarkeit aller notwendigen Einrichtungen.</a:t>
            </a:r>
            <a:endParaRPr b="0" lang="de-DE" sz="2600" spc="-1" strike="noStrike">
              <a:solidFill>
                <a:srgbClr val="000000"/>
              </a:solidFill>
              <a:latin typeface="Aptos"/>
            </a:endParaRPr>
          </a:p>
          <a:p>
            <a:pPr marL="228600" indent="-228600">
              <a:lnSpc>
                <a:spcPct val="90000"/>
              </a:lnSpc>
              <a:spcBef>
                <a:spcPts val="1001"/>
              </a:spcBef>
              <a:buClr>
                <a:srgbClr val="000000"/>
              </a:buClr>
              <a:buFont typeface="Arial"/>
              <a:buChar char="•"/>
            </a:pPr>
            <a:r>
              <a:rPr b="0" lang="de-DE" sz="2600" spc="-1" strike="noStrike">
                <a:solidFill>
                  <a:srgbClr val="000000"/>
                </a:solidFill>
                <a:latin typeface="Aptos"/>
              </a:rPr>
              <a:t>In die Planung müssen die tatsächlichen Wegezeiten zur Erreichung eines Krankenhauses (auch unter widrigen Witterungsbedingungen), die Rettungszeiten der Notfallversorgung, die erforderlichen Transportkapazitäten und die Aufrechterhaltung der Grundversorgung vor Ort einbezogen werden.</a:t>
            </a:r>
            <a:endParaRPr b="0" lang="de-DE" sz="2600" spc="-1" strike="noStrike">
              <a:solidFill>
                <a:srgbClr val="000000"/>
              </a:solidFill>
              <a:latin typeface="Aptos"/>
            </a:endParaRPr>
          </a:p>
          <a:p>
            <a:pPr marL="228600" indent="-228600">
              <a:lnSpc>
                <a:spcPct val="90000"/>
              </a:lnSpc>
              <a:spcBef>
                <a:spcPts val="1001"/>
              </a:spcBef>
              <a:buClr>
                <a:srgbClr val="000000"/>
              </a:buClr>
              <a:buFont typeface="Arial"/>
              <a:buChar char="•"/>
            </a:pPr>
            <a:r>
              <a:rPr b="0" lang="de-DE" sz="2600" spc="-1" strike="noStrike">
                <a:solidFill>
                  <a:srgbClr val="000000"/>
                </a:solidFill>
                <a:latin typeface="Aptos"/>
              </a:rPr>
              <a:t>Die Planung erfolgt auf wissenschaftlicher Grundlage (Bevölkerungsentwicklung, Demografie, soziale Struktur, Morbiditäts- und Mortalitätsentwicklung)</a:t>
            </a:r>
            <a:endParaRPr b="0" lang="de-DE" sz="2600" spc="-1" strike="noStrike">
              <a:solidFill>
                <a:srgbClr val="000000"/>
              </a:solidFill>
              <a:latin typeface="Aptos"/>
            </a:endParaRPr>
          </a:p>
        </p:txBody>
      </p:sp>
      <p:sp>
        <p:nvSpPr>
          <p:cNvPr id="121" name="PlaceHolder 3"/>
          <p:cNvSpPr>
            <a:spLocks noGrp="1"/>
          </p:cNvSpPr>
          <p:nvPr>
            <p:ph type="sldNum" idx="9"/>
          </p:nvPr>
        </p:nvSpPr>
        <p:spPr>
          <a:xfrm>
            <a:off x="8472960" y="6356520"/>
            <a:ext cx="2274120" cy="364680"/>
          </a:xfrm>
          <a:prstGeom prst="rect">
            <a:avLst/>
          </a:prstGeom>
          <a:noFill/>
          <a:ln w="0">
            <a:noFill/>
          </a:ln>
        </p:spPr>
        <p:txBody>
          <a:bodyPr anchor="ctr">
            <a:noAutofit/>
          </a:bodyPr>
          <a:lstStyle>
            <a:lvl1pPr algn="r">
              <a:lnSpc>
                <a:spcPct val="100000"/>
              </a:lnSpc>
              <a:buNone/>
              <a:defRPr b="0" lang="de-DE" sz="1200" spc="-1" strike="noStrike">
                <a:solidFill>
                  <a:srgbClr val="a8a8a8"/>
                </a:solidFill>
                <a:latin typeface="Aptos"/>
              </a:defRPr>
            </a:lvl1pPr>
          </a:lstStyle>
          <a:p>
            <a:pPr algn="r">
              <a:lnSpc>
                <a:spcPct val="100000"/>
              </a:lnSpc>
              <a:buNone/>
            </a:pPr>
            <a:fld id="{7C0AE6EA-3A48-44BB-9B8A-955198B58906}" type="slidenum">
              <a:rPr b="0" lang="de-DE" sz="1200" spc="-1" strike="noStrike">
                <a:solidFill>
                  <a:srgbClr val="a8a8a8"/>
                </a:solidFill>
                <a:latin typeface="Aptos"/>
              </a:rPr>
              <a:t>16</a:t>
            </a:fld>
            <a:endParaRPr b="0" lang="de-DE" sz="1200" spc="-1" strike="noStrike">
              <a:latin typeface="Times New Roman"/>
            </a:endParaRPr>
          </a:p>
        </p:txBody>
      </p:sp>
    </p:spTree>
  </p:cSld>
  <mc:AlternateContent>
    <mc:Choice Requires="p14">
      <p:transition spd="slow" p14:dur="2000"/>
    </mc:Choice>
    <mc:Fallback>
      <p:transition spd="slow"/>
    </mc:Fallback>
  </mc:AlternateContent>
</p:sld>
</file>

<file path=ppt/slides/slide1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22" name="PlaceHolder 1"/>
          <p:cNvSpPr>
            <a:spLocks noGrp="1"/>
          </p:cNvSpPr>
          <p:nvPr>
            <p:ph type="title"/>
          </p:nvPr>
        </p:nvSpPr>
        <p:spPr>
          <a:xfrm>
            <a:off x="277560" y="200160"/>
            <a:ext cx="9600840" cy="647640"/>
          </a:xfrm>
          <a:prstGeom prst="rect">
            <a:avLst/>
          </a:prstGeom>
          <a:noFill/>
          <a:ln w="0">
            <a:noFill/>
          </a:ln>
        </p:spPr>
        <p:txBody>
          <a:bodyPr anchor="ctr">
            <a:normAutofit fontScale="92000"/>
          </a:bodyPr>
          <a:p>
            <a:pPr>
              <a:lnSpc>
                <a:spcPct val="90000"/>
              </a:lnSpc>
              <a:buNone/>
            </a:pPr>
            <a:r>
              <a:rPr b="1" lang="de-DE" sz="4400" spc="-1" strike="noStrike" u="sng">
                <a:solidFill>
                  <a:srgbClr val="000000"/>
                </a:solidFill>
                <a:uFillTx/>
                <a:latin typeface="Aptos Display"/>
              </a:rPr>
              <a:t>Planung bedarfsgerecht - 2</a:t>
            </a:r>
            <a:endParaRPr b="0" lang="de-DE" sz="4400" spc="-1" strike="noStrike">
              <a:solidFill>
                <a:srgbClr val="000000"/>
              </a:solidFill>
              <a:latin typeface="Aptos"/>
            </a:endParaRPr>
          </a:p>
        </p:txBody>
      </p:sp>
      <p:sp>
        <p:nvSpPr>
          <p:cNvPr id="123" name="PlaceHolder 2"/>
          <p:cNvSpPr>
            <a:spLocks noGrp="1"/>
          </p:cNvSpPr>
          <p:nvPr>
            <p:ph/>
          </p:nvPr>
        </p:nvSpPr>
        <p:spPr>
          <a:xfrm>
            <a:off x="277560" y="1028880"/>
            <a:ext cx="11325600" cy="5327280"/>
          </a:xfrm>
          <a:prstGeom prst="rect">
            <a:avLst/>
          </a:prstGeom>
          <a:noFill/>
          <a:ln w="0">
            <a:noFill/>
          </a:ln>
        </p:spPr>
        <p:txBody>
          <a:bodyPr anchor="t">
            <a:normAutofit fontScale="88000"/>
          </a:bodyPr>
          <a:p>
            <a:pPr marL="228600" indent="-228600">
              <a:lnSpc>
                <a:spcPct val="90000"/>
              </a:lnSpc>
              <a:spcBef>
                <a:spcPts val="1001"/>
              </a:spcBef>
              <a:buClr>
                <a:srgbClr val="000000"/>
              </a:buClr>
              <a:buFont typeface="Arial"/>
              <a:buChar char="•"/>
            </a:pPr>
            <a:r>
              <a:rPr b="0" lang="de-DE" sz="2400" spc="-1" strike="noStrike">
                <a:solidFill>
                  <a:srgbClr val="000000"/>
                </a:solidFill>
                <a:latin typeface="Aptos"/>
              </a:rPr>
              <a:t>Der Versorgungsauftrag wird durch die Festlegung von Leistungsgruppen näher definiert (incl. Mindestmengen). Missbrauch dieser Vorgaben muss ausgeschlossen werden (Kontrolle der Vorgaben in den Versorgungsregionen, Widerspruchsrecht)</a:t>
            </a:r>
            <a:endParaRPr b="0" lang="de-DE" sz="2400" spc="-1" strike="noStrike">
              <a:solidFill>
                <a:srgbClr val="000000"/>
              </a:solidFill>
              <a:latin typeface="Aptos"/>
            </a:endParaRPr>
          </a:p>
          <a:p>
            <a:pPr marL="228600" indent="-228600">
              <a:lnSpc>
                <a:spcPct val="90000"/>
              </a:lnSpc>
              <a:spcBef>
                <a:spcPts val="1001"/>
              </a:spcBef>
              <a:buClr>
                <a:srgbClr val="000000"/>
              </a:buClr>
              <a:buFont typeface="Arial"/>
              <a:buChar char="•"/>
            </a:pPr>
            <a:r>
              <a:rPr b="0" lang="de-DE" sz="2400" spc="-1" strike="noStrike">
                <a:solidFill>
                  <a:srgbClr val="000000"/>
                </a:solidFill>
                <a:latin typeface="Aptos"/>
              </a:rPr>
              <a:t>Die Planung in den Versorgungsregionen erfolgt unter Beteiligung aller Betroffenen (Krankenkassen, Krankenhäuser, Hausärzte, Beschäftigte, Patienten, Träger, Kommunen/Landkreise und dem Land).</a:t>
            </a:r>
            <a:endParaRPr b="0" lang="de-DE" sz="2400" spc="-1" strike="noStrike">
              <a:solidFill>
                <a:srgbClr val="000000"/>
              </a:solidFill>
              <a:latin typeface="Aptos"/>
            </a:endParaRPr>
          </a:p>
          <a:p>
            <a:pPr marL="228600" indent="-228600">
              <a:lnSpc>
                <a:spcPct val="90000"/>
              </a:lnSpc>
              <a:spcBef>
                <a:spcPts val="1001"/>
              </a:spcBef>
              <a:buClr>
                <a:srgbClr val="000000"/>
              </a:buClr>
              <a:buFont typeface="Arial"/>
              <a:buChar char="•"/>
            </a:pPr>
            <a:r>
              <a:rPr b="0" lang="de-DE" sz="2400" spc="-1" strike="noStrike">
                <a:solidFill>
                  <a:srgbClr val="000000"/>
                </a:solidFill>
                <a:latin typeface="Aptos"/>
              </a:rPr>
              <a:t>Es erfolgt weiterhin eine Bettenplanung. In der Zahl der Betten realisiert sich das stationäre Versorgungspotenzial. Ohne Betten keine stationäre Behandlung.</a:t>
            </a:r>
            <a:endParaRPr b="0" lang="de-DE" sz="2400" spc="-1" strike="noStrike">
              <a:solidFill>
                <a:srgbClr val="000000"/>
              </a:solidFill>
              <a:latin typeface="Aptos"/>
            </a:endParaRPr>
          </a:p>
          <a:p>
            <a:pPr marL="228600" indent="-228600">
              <a:lnSpc>
                <a:spcPct val="90000"/>
              </a:lnSpc>
              <a:spcBef>
                <a:spcPts val="1001"/>
              </a:spcBef>
              <a:buClr>
                <a:srgbClr val="000000"/>
              </a:buClr>
              <a:buFont typeface="Arial"/>
              <a:buChar char="•"/>
            </a:pPr>
            <a:r>
              <a:rPr b="0" lang="de-DE" sz="2400" spc="-1" strike="noStrike">
                <a:solidFill>
                  <a:srgbClr val="000000"/>
                </a:solidFill>
                <a:latin typeface="Aptos"/>
              </a:rPr>
              <a:t>Eine alternative Planung bedeutet auch, dass die momentan sehr kleinteilige Krankenhausstruktur in Richtung größere und leistungsfähigere Krankenhäuser geändert wird.</a:t>
            </a:r>
            <a:endParaRPr b="0" lang="de-DE" sz="2400" spc="-1" strike="noStrike">
              <a:solidFill>
                <a:srgbClr val="000000"/>
              </a:solidFill>
              <a:latin typeface="Aptos"/>
            </a:endParaRPr>
          </a:p>
          <a:p>
            <a:pPr marL="228600" indent="-228600">
              <a:lnSpc>
                <a:spcPct val="90000"/>
              </a:lnSpc>
              <a:spcBef>
                <a:spcPts val="1001"/>
              </a:spcBef>
              <a:buClr>
                <a:srgbClr val="000000"/>
              </a:buClr>
              <a:buFont typeface="Arial"/>
              <a:buChar char="•"/>
            </a:pPr>
            <a:r>
              <a:rPr b="0" lang="de-DE" sz="2400" spc="-1" strike="noStrike">
                <a:solidFill>
                  <a:srgbClr val="000000"/>
                </a:solidFill>
                <a:latin typeface="Aptos"/>
              </a:rPr>
              <a:t>Eine Bettenreduktion ist dabei nicht vorzunehmen, da die Verweildauern schon jetzt zu kurz sind und poststationäre Versorgungprobleme und soziale Probleme bei der Entlassung dann noch weniger berücksichtigt werden können.</a:t>
            </a:r>
            <a:endParaRPr b="0" lang="de-DE" sz="2400" spc="-1" strike="noStrike">
              <a:solidFill>
                <a:srgbClr val="000000"/>
              </a:solidFill>
              <a:latin typeface="Aptos"/>
            </a:endParaRPr>
          </a:p>
          <a:p>
            <a:pPr>
              <a:lnSpc>
                <a:spcPct val="90000"/>
              </a:lnSpc>
              <a:spcBef>
                <a:spcPts val="1001"/>
              </a:spcBef>
              <a:buNone/>
            </a:pPr>
            <a:endParaRPr b="0" lang="de-DE" sz="2400" spc="-1" strike="noStrike">
              <a:solidFill>
                <a:srgbClr val="000000"/>
              </a:solidFill>
              <a:latin typeface="Aptos"/>
            </a:endParaRPr>
          </a:p>
        </p:txBody>
      </p:sp>
      <p:sp>
        <p:nvSpPr>
          <p:cNvPr id="124" name="PlaceHolder 3"/>
          <p:cNvSpPr>
            <a:spLocks noGrp="1"/>
          </p:cNvSpPr>
          <p:nvPr>
            <p:ph type="sldNum" idx="10"/>
          </p:nvPr>
        </p:nvSpPr>
        <p:spPr>
          <a:xfrm>
            <a:off x="8472960" y="6356520"/>
            <a:ext cx="2274120" cy="364680"/>
          </a:xfrm>
          <a:prstGeom prst="rect">
            <a:avLst/>
          </a:prstGeom>
          <a:noFill/>
          <a:ln w="0">
            <a:noFill/>
          </a:ln>
        </p:spPr>
        <p:txBody>
          <a:bodyPr anchor="ctr">
            <a:noAutofit/>
          </a:bodyPr>
          <a:lstStyle>
            <a:lvl1pPr algn="r">
              <a:lnSpc>
                <a:spcPct val="100000"/>
              </a:lnSpc>
              <a:buNone/>
              <a:defRPr b="0" lang="de-DE" sz="1200" spc="-1" strike="noStrike">
                <a:solidFill>
                  <a:srgbClr val="a8a8a8"/>
                </a:solidFill>
                <a:latin typeface="Aptos"/>
              </a:defRPr>
            </a:lvl1pPr>
          </a:lstStyle>
          <a:p>
            <a:pPr algn="r">
              <a:lnSpc>
                <a:spcPct val="100000"/>
              </a:lnSpc>
              <a:buNone/>
            </a:pPr>
            <a:fld id="{59C59139-9B7D-4409-BFA3-226811E1235F}" type="slidenum">
              <a:rPr b="0" lang="de-DE" sz="1200" spc="-1" strike="noStrike">
                <a:solidFill>
                  <a:srgbClr val="a8a8a8"/>
                </a:solidFill>
                <a:latin typeface="Aptos"/>
              </a:rPr>
              <a:t>17</a:t>
            </a:fld>
            <a:endParaRPr b="0" lang="de-DE" sz="1200" spc="-1" strike="noStrike">
              <a:latin typeface="Times New Roman"/>
            </a:endParaRPr>
          </a:p>
        </p:txBody>
      </p:sp>
    </p:spTree>
  </p:cSld>
  <mc:AlternateContent>
    <mc:Choice Requires="p14">
      <p:transition spd="slow" p14:dur="2000"/>
    </mc:Choice>
    <mc:Fallback>
      <p:transition spd="slow"/>
    </mc:Fallback>
  </mc:AlternateContent>
</p:sld>
</file>

<file path=ppt/slides/slide1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25" name="PlaceHolder 1"/>
          <p:cNvSpPr>
            <a:spLocks noGrp="1"/>
          </p:cNvSpPr>
          <p:nvPr>
            <p:ph type="title"/>
          </p:nvPr>
        </p:nvSpPr>
        <p:spPr>
          <a:xfrm>
            <a:off x="307440" y="357120"/>
            <a:ext cx="9522000" cy="647640"/>
          </a:xfrm>
          <a:prstGeom prst="rect">
            <a:avLst/>
          </a:prstGeom>
          <a:noFill/>
          <a:ln w="0">
            <a:noFill/>
          </a:ln>
        </p:spPr>
        <p:txBody>
          <a:bodyPr anchor="ctr">
            <a:normAutofit fontScale="92000"/>
          </a:bodyPr>
          <a:p>
            <a:pPr>
              <a:lnSpc>
                <a:spcPct val="90000"/>
              </a:lnSpc>
              <a:buNone/>
            </a:pPr>
            <a:r>
              <a:rPr b="1" lang="de-DE" sz="4400" spc="-1" strike="noStrike" u="sng">
                <a:solidFill>
                  <a:srgbClr val="000000"/>
                </a:solidFill>
                <a:uFillTx/>
                <a:latin typeface="Aptos Display"/>
              </a:rPr>
              <a:t>Planung bedarfsgerecht - 3</a:t>
            </a:r>
            <a:endParaRPr b="0" lang="de-DE" sz="4400" spc="-1" strike="noStrike">
              <a:solidFill>
                <a:srgbClr val="000000"/>
              </a:solidFill>
              <a:latin typeface="Aptos"/>
            </a:endParaRPr>
          </a:p>
        </p:txBody>
      </p:sp>
      <p:sp>
        <p:nvSpPr>
          <p:cNvPr id="126" name="PlaceHolder 2"/>
          <p:cNvSpPr>
            <a:spLocks noGrp="1"/>
          </p:cNvSpPr>
          <p:nvPr>
            <p:ph/>
          </p:nvPr>
        </p:nvSpPr>
        <p:spPr>
          <a:xfrm>
            <a:off x="307440" y="1549440"/>
            <a:ext cx="11576520" cy="5171400"/>
          </a:xfrm>
          <a:prstGeom prst="rect">
            <a:avLst/>
          </a:prstGeom>
          <a:noFill/>
          <a:ln w="0">
            <a:noFill/>
          </a:ln>
        </p:spPr>
        <p:txBody>
          <a:bodyPr anchor="t">
            <a:normAutofit fontScale="92000"/>
          </a:bodyPr>
          <a:p>
            <a:pPr marL="228600" indent="-228600">
              <a:lnSpc>
                <a:spcPct val="90000"/>
              </a:lnSpc>
              <a:spcBef>
                <a:spcPts val="1001"/>
              </a:spcBef>
              <a:buClr>
                <a:srgbClr val="000000"/>
              </a:buClr>
              <a:buFont typeface="Arial"/>
              <a:buChar char="•"/>
            </a:pPr>
            <a:r>
              <a:rPr b="0" lang="de-DE" sz="2800" spc="-1" strike="noStrike">
                <a:solidFill>
                  <a:srgbClr val="000000"/>
                </a:solidFill>
                <a:latin typeface="Aptos"/>
              </a:rPr>
              <a:t>Schließungen erfolgen nicht auf der Basis von Wirtschaftlichkeitsüberlegungen, sondern auf der Basis von medizinischen und Versorgungsaspekten.</a:t>
            </a:r>
            <a:endParaRPr b="0" lang="de-DE" sz="2800" spc="-1" strike="noStrike">
              <a:solidFill>
                <a:srgbClr val="000000"/>
              </a:solidFill>
              <a:latin typeface="Aptos"/>
            </a:endParaRPr>
          </a:p>
          <a:p>
            <a:pPr marL="228600" indent="-228600">
              <a:lnSpc>
                <a:spcPct val="90000"/>
              </a:lnSpc>
              <a:spcBef>
                <a:spcPts val="1001"/>
              </a:spcBef>
              <a:buClr>
                <a:srgbClr val="000000"/>
              </a:buClr>
              <a:buFont typeface="Arial"/>
              <a:buChar char="•"/>
            </a:pPr>
            <a:r>
              <a:rPr b="0" lang="de-DE" sz="2800" spc="-1" strike="noStrike">
                <a:solidFill>
                  <a:srgbClr val="000000"/>
                </a:solidFill>
                <a:latin typeface="Aptos"/>
              </a:rPr>
              <a:t>Voraussetzung für solche Schließungen ist die vollständige Einrichtung eines Netzes von ambulanten Versorgungszentren der Krankenhäuser (s.u.), die die lokale Versorgung übernehmen können.</a:t>
            </a:r>
            <a:endParaRPr b="0" lang="de-DE" sz="2800" spc="-1" strike="noStrike">
              <a:solidFill>
                <a:srgbClr val="000000"/>
              </a:solidFill>
              <a:latin typeface="Aptos"/>
            </a:endParaRPr>
          </a:p>
          <a:p>
            <a:pPr marL="228600" indent="-228600">
              <a:lnSpc>
                <a:spcPct val="90000"/>
              </a:lnSpc>
              <a:spcBef>
                <a:spcPts val="1001"/>
              </a:spcBef>
              <a:buClr>
                <a:srgbClr val="000000"/>
              </a:buClr>
              <a:buFont typeface="Arial"/>
              <a:buChar char="•"/>
            </a:pPr>
            <a:r>
              <a:rPr b="0" lang="de-DE" sz="2800" spc="-1" strike="noStrike">
                <a:solidFill>
                  <a:srgbClr val="000000"/>
                </a:solidFill>
                <a:latin typeface="Aptos"/>
              </a:rPr>
              <a:t>Eine weitere Alternative sind Kooperationen von Krankenhäusern</a:t>
            </a:r>
            <a:endParaRPr b="0" lang="de-DE" sz="2800" spc="-1" strike="noStrike">
              <a:solidFill>
                <a:srgbClr val="000000"/>
              </a:solidFill>
              <a:latin typeface="Aptos"/>
            </a:endParaRPr>
          </a:p>
          <a:p>
            <a:pPr marL="228600" indent="-228600">
              <a:lnSpc>
                <a:spcPct val="90000"/>
              </a:lnSpc>
              <a:spcBef>
                <a:spcPts val="1001"/>
              </a:spcBef>
              <a:buClr>
                <a:srgbClr val="000000"/>
              </a:buClr>
              <a:buFont typeface="Arial"/>
              <a:buChar char="•"/>
            </a:pPr>
            <a:r>
              <a:rPr b="1" lang="de-DE" sz="2800" spc="-1" strike="noStrike">
                <a:solidFill>
                  <a:srgbClr val="000000"/>
                </a:solidFill>
                <a:latin typeface="Aptos"/>
              </a:rPr>
              <a:t>Ohne adäquate Versorgungsalternative keine Schließung einer Klinik.</a:t>
            </a:r>
            <a:endParaRPr b="0" lang="de-DE" sz="2800" spc="-1" strike="noStrike">
              <a:solidFill>
                <a:srgbClr val="000000"/>
              </a:solidFill>
              <a:latin typeface="Aptos"/>
            </a:endParaRPr>
          </a:p>
          <a:p>
            <a:pPr marL="228600" indent="-228600">
              <a:lnSpc>
                <a:spcPct val="90000"/>
              </a:lnSpc>
              <a:spcBef>
                <a:spcPts val="1001"/>
              </a:spcBef>
              <a:buClr>
                <a:srgbClr val="000000"/>
              </a:buClr>
              <a:buFont typeface="Arial"/>
              <a:buChar char="•"/>
            </a:pPr>
            <a:r>
              <a:rPr b="0" lang="de-DE" sz="2800" spc="-1" strike="noStrike">
                <a:solidFill>
                  <a:srgbClr val="000000"/>
                </a:solidFill>
                <a:latin typeface="Aptos"/>
              </a:rPr>
              <a:t>Wenn durch die Strukturveränderungen Interessen der Beschäftigten betroffen sind, ist die Verhandlung eines Sozialtarifvertrages und ein Interessenausgleich unabdingbar. </a:t>
            </a:r>
            <a:endParaRPr b="0" lang="de-DE" sz="2800" spc="-1" strike="noStrike">
              <a:solidFill>
                <a:srgbClr val="000000"/>
              </a:solidFill>
              <a:latin typeface="Aptos"/>
            </a:endParaRPr>
          </a:p>
        </p:txBody>
      </p:sp>
      <p:sp>
        <p:nvSpPr>
          <p:cNvPr id="127" name="PlaceHolder 3"/>
          <p:cNvSpPr>
            <a:spLocks noGrp="1"/>
          </p:cNvSpPr>
          <p:nvPr>
            <p:ph type="sldNum" idx="11"/>
          </p:nvPr>
        </p:nvSpPr>
        <p:spPr>
          <a:xfrm>
            <a:off x="8472960" y="6356520"/>
            <a:ext cx="2274120" cy="364680"/>
          </a:xfrm>
          <a:prstGeom prst="rect">
            <a:avLst/>
          </a:prstGeom>
          <a:noFill/>
          <a:ln w="0">
            <a:noFill/>
          </a:ln>
        </p:spPr>
        <p:txBody>
          <a:bodyPr anchor="ctr">
            <a:noAutofit/>
          </a:bodyPr>
          <a:lstStyle>
            <a:lvl1pPr algn="r">
              <a:lnSpc>
                <a:spcPct val="100000"/>
              </a:lnSpc>
              <a:buNone/>
              <a:defRPr b="0" lang="de-DE" sz="1200" spc="-1" strike="noStrike">
                <a:solidFill>
                  <a:srgbClr val="a8a8a8"/>
                </a:solidFill>
                <a:latin typeface="Aptos"/>
              </a:defRPr>
            </a:lvl1pPr>
          </a:lstStyle>
          <a:p>
            <a:pPr algn="r">
              <a:lnSpc>
                <a:spcPct val="100000"/>
              </a:lnSpc>
              <a:buNone/>
            </a:pPr>
            <a:fld id="{55D93CAF-5879-4D4C-A5FA-8F95BDDDE121}" type="slidenum">
              <a:rPr b="0" lang="de-DE" sz="1200" spc="-1" strike="noStrike">
                <a:solidFill>
                  <a:srgbClr val="a8a8a8"/>
                </a:solidFill>
                <a:latin typeface="Aptos"/>
              </a:rPr>
              <a:t>18</a:t>
            </a:fld>
            <a:endParaRPr b="0" lang="de-DE" sz="1200" spc="-1" strike="noStrike">
              <a:latin typeface="Times New Roman"/>
            </a:endParaRPr>
          </a:p>
        </p:txBody>
      </p:sp>
    </p:spTree>
  </p:cSld>
  <mc:AlternateContent>
    <mc:Choice Requires="p14">
      <p:transition spd="slow" p14:dur="2000"/>
    </mc:Choice>
    <mc:Fallback>
      <p:transition spd="slow"/>
    </mc:Fallback>
  </mc:AlternateContent>
</p:sld>
</file>

<file path=ppt/slides/slide1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28" name="PlaceHolder 1"/>
          <p:cNvSpPr>
            <a:spLocks noGrp="1"/>
          </p:cNvSpPr>
          <p:nvPr>
            <p:ph type="title"/>
          </p:nvPr>
        </p:nvSpPr>
        <p:spPr>
          <a:xfrm>
            <a:off x="838080" y="224640"/>
            <a:ext cx="10515240" cy="1325160"/>
          </a:xfrm>
          <a:prstGeom prst="rect">
            <a:avLst/>
          </a:prstGeom>
          <a:noFill/>
          <a:ln w="0">
            <a:noFill/>
          </a:ln>
        </p:spPr>
        <p:txBody>
          <a:bodyPr anchor="ctr">
            <a:noAutofit/>
          </a:bodyPr>
          <a:p>
            <a:pPr>
              <a:lnSpc>
                <a:spcPct val="90000"/>
              </a:lnSpc>
              <a:buNone/>
            </a:pPr>
            <a:r>
              <a:rPr b="0" lang="de-DE" sz="4400" spc="-1" strike="noStrike" u="sng">
                <a:solidFill>
                  <a:srgbClr val="000000"/>
                </a:solidFill>
                <a:uFillTx/>
                <a:latin typeface="Aptos Display"/>
              </a:rPr>
              <a:t>Primärversorgungszentren</a:t>
            </a:r>
            <a:br>
              <a:rPr sz="4400"/>
            </a:br>
            <a:endParaRPr b="0" lang="de-DE" sz="4400" spc="-1" strike="noStrike">
              <a:solidFill>
                <a:srgbClr val="000000"/>
              </a:solidFill>
              <a:latin typeface="Aptos"/>
            </a:endParaRPr>
          </a:p>
        </p:txBody>
      </p:sp>
      <p:sp>
        <p:nvSpPr>
          <p:cNvPr id="129" name="PlaceHolder 2"/>
          <p:cNvSpPr>
            <a:spLocks noGrp="1"/>
          </p:cNvSpPr>
          <p:nvPr>
            <p:ph/>
          </p:nvPr>
        </p:nvSpPr>
        <p:spPr>
          <a:xfrm>
            <a:off x="838080" y="1253160"/>
            <a:ext cx="10515240" cy="5379840"/>
          </a:xfrm>
          <a:prstGeom prst="rect">
            <a:avLst/>
          </a:prstGeom>
          <a:noFill/>
          <a:ln w="0">
            <a:noFill/>
          </a:ln>
        </p:spPr>
        <p:txBody>
          <a:bodyPr anchor="t">
            <a:normAutofit fontScale="82000"/>
          </a:bodyPr>
          <a:p>
            <a:pPr marL="228600" indent="-228600">
              <a:lnSpc>
                <a:spcPct val="90000"/>
              </a:lnSpc>
              <a:spcBef>
                <a:spcPts val="1001"/>
              </a:spcBef>
              <a:buClr>
                <a:srgbClr val="000000"/>
              </a:buClr>
              <a:buFont typeface="Arial"/>
              <a:buChar char="•"/>
            </a:pPr>
            <a:r>
              <a:rPr b="0" lang="de-DE" sz="2800" spc="-1" strike="noStrike">
                <a:solidFill>
                  <a:srgbClr val="000000"/>
                </a:solidFill>
                <a:latin typeface="Aptos"/>
              </a:rPr>
              <a:t>Primärversorgungszentren (PVZ) als Einrichtungen in kommunaler Trägerschaft. </a:t>
            </a:r>
            <a:endParaRPr b="0" lang="de-DE" sz="2800" spc="-1" strike="noStrike">
              <a:solidFill>
                <a:srgbClr val="000000"/>
              </a:solidFill>
              <a:latin typeface="Aptos"/>
            </a:endParaRPr>
          </a:p>
          <a:p>
            <a:pPr marL="228600" indent="-228600">
              <a:lnSpc>
                <a:spcPct val="90000"/>
              </a:lnSpc>
              <a:spcBef>
                <a:spcPts val="1001"/>
              </a:spcBef>
              <a:buClr>
                <a:srgbClr val="000000"/>
              </a:buClr>
              <a:buFont typeface="Arial"/>
              <a:buChar char="•"/>
            </a:pPr>
            <a:r>
              <a:rPr b="0" lang="de-DE" sz="2800" spc="-1" strike="noStrike">
                <a:solidFill>
                  <a:srgbClr val="000000"/>
                </a:solidFill>
                <a:latin typeface="Aptos"/>
              </a:rPr>
              <a:t>Lokalisierung im Stadtteil oder in kleinen Kommunen.</a:t>
            </a:r>
            <a:endParaRPr b="0" lang="de-DE" sz="2800" spc="-1" strike="noStrike">
              <a:solidFill>
                <a:srgbClr val="000000"/>
              </a:solidFill>
              <a:latin typeface="Aptos"/>
            </a:endParaRPr>
          </a:p>
          <a:p>
            <a:pPr marL="228600" indent="-228600">
              <a:lnSpc>
                <a:spcPct val="90000"/>
              </a:lnSpc>
              <a:spcBef>
                <a:spcPts val="1001"/>
              </a:spcBef>
              <a:buClr>
                <a:srgbClr val="000000"/>
              </a:buClr>
              <a:buFont typeface="Arial"/>
              <a:buChar char="•"/>
            </a:pPr>
            <a:r>
              <a:rPr b="0" lang="de-DE" sz="2800" spc="-1" strike="noStrike">
                <a:solidFill>
                  <a:srgbClr val="000000"/>
                </a:solidFill>
                <a:latin typeface="Aptos"/>
              </a:rPr>
              <a:t>Tätig werden verschiedenste Gesundheitsberufe (Pflegekräfte, Gemeindeschwestern, Sozialarbeiter, Physiotherapie…).</a:t>
            </a:r>
            <a:endParaRPr b="0" lang="de-DE" sz="2800" spc="-1" strike="noStrike">
              <a:solidFill>
                <a:srgbClr val="000000"/>
              </a:solidFill>
              <a:latin typeface="Aptos"/>
            </a:endParaRPr>
          </a:p>
          <a:p>
            <a:pPr marL="228600" indent="-228600">
              <a:lnSpc>
                <a:spcPct val="90000"/>
              </a:lnSpc>
              <a:spcBef>
                <a:spcPts val="1001"/>
              </a:spcBef>
              <a:buClr>
                <a:srgbClr val="000000"/>
              </a:buClr>
              <a:buFont typeface="Arial"/>
              <a:buChar char="•"/>
            </a:pPr>
            <a:r>
              <a:rPr b="0" lang="de-DE" sz="2800" spc="-1" strike="noStrike">
                <a:solidFill>
                  <a:srgbClr val="000000"/>
                </a:solidFill>
                <a:latin typeface="Aptos"/>
              </a:rPr>
              <a:t>Erste Anlaufstelle für Menschen mit gesundheitlichen Problemen.</a:t>
            </a:r>
            <a:endParaRPr b="0" lang="de-DE" sz="2800" spc="-1" strike="noStrike">
              <a:solidFill>
                <a:srgbClr val="000000"/>
              </a:solidFill>
              <a:latin typeface="Aptos"/>
            </a:endParaRPr>
          </a:p>
          <a:p>
            <a:pPr marL="228600" indent="-228600">
              <a:lnSpc>
                <a:spcPct val="90000"/>
              </a:lnSpc>
              <a:spcBef>
                <a:spcPts val="1001"/>
              </a:spcBef>
              <a:buClr>
                <a:srgbClr val="000000"/>
              </a:buClr>
              <a:buFont typeface="Arial"/>
              <a:buChar char="•"/>
            </a:pPr>
            <a:r>
              <a:rPr b="0" lang="de-DE" sz="2800" spc="-1" strike="noStrike">
                <a:solidFill>
                  <a:srgbClr val="000000"/>
                </a:solidFill>
                <a:latin typeface="Aptos"/>
              </a:rPr>
              <a:t>Auch aufsuchende und präventive Angebote. Insbesondere in sozialen Brennpunkten bahnen sie Erstkontakte für eine bessere gesundheitliche Versorgung.</a:t>
            </a:r>
            <a:endParaRPr b="0" lang="de-DE" sz="2800" spc="-1" strike="noStrike">
              <a:solidFill>
                <a:srgbClr val="000000"/>
              </a:solidFill>
              <a:latin typeface="Aptos"/>
            </a:endParaRPr>
          </a:p>
          <a:p>
            <a:pPr marL="228600" indent="-228600">
              <a:lnSpc>
                <a:spcPct val="90000"/>
              </a:lnSpc>
              <a:spcBef>
                <a:spcPts val="1001"/>
              </a:spcBef>
              <a:buClr>
                <a:srgbClr val="000000"/>
              </a:buClr>
              <a:buFont typeface="Arial"/>
              <a:buChar char="•"/>
            </a:pPr>
            <a:r>
              <a:rPr b="0" lang="de-DE" sz="2800" spc="-1" strike="noStrike">
                <a:solidFill>
                  <a:srgbClr val="000000"/>
                </a:solidFill>
                <a:latin typeface="Aptos"/>
              </a:rPr>
              <a:t>Auch Sicherstellung der hausärztlichen Versorgung. Hausarztpraxen können integriert werden.</a:t>
            </a:r>
            <a:endParaRPr b="0" lang="de-DE" sz="2800" spc="-1" strike="noStrike">
              <a:solidFill>
                <a:srgbClr val="000000"/>
              </a:solidFill>
              <a:latin typeface="Aptos"/>
            </a:endParaRPr>
          </a:p>
          <a:p>
            <a:pPr marL="228600" indent="-228600">
              <a:lnSpc>
                <a:spcPct val="90000"/>
              </a:lnSpc>
              <a:spcBef>
                <a:spcPts val="1001"/>
              </a:spcBef>
              <a:buClr>
                <a:srgbClr val="000000"/>
              </a:buClr>
              <a:buFont typeface="Arial"/>
              <a:buChar char="•"/>
            </a:pPr>
            <a:r>
              <a:rPr b="0" lang="de-DE" sz="2800" spc="-1" strike="noStrike">
                <a:solidFill>
                  <a:srgbClr val="000000"/>
                </a:solidFill>
                <a:latin typeface="Aptos"/>
              </a:rPr>
              <a:t>Die Ärzte sind Angestellte der Kommune und üben ihre Tätigkeit weisungsfrei aus. Bezahlung wie Oberärzte in Kliniken. </a:t>
            </a:r>
            <a:endParaRPr b="0" lang="de-DE" sz="2800" spc="-1" strike="noStrike">
              <a:solidFill>
                <a:srgbClr val="000000"/>
              </a:solidFill>
              <a:latin typeface="Aptos"/>
            </a:endParaRPr>
          </a:p>
          <a:p>
            <a:pPr marL="228600" indent="-228600">
              <a:lnSpc>
                <a:spcPct val="90000"/>
              </a:lnSpc>
              <a:spcBef>
                <a:spcPts val="1001"/>
              </a:spcBef>
              <a:buClr>
                <a:srgbClr val="000000"/>
              </a:buClr>
              <a:buFont typeface="Arial"/>
              <a:buChar char="•"/>
            </a:pPr>
            <a:r>
              <a:rPr b="0" lang="de-DE" sz="2800" spc="-1" strike="noStrike">
                <a:solidFill>
                  <a:srgbClr val="000000"/>
                </a:solidFill>
                <a:latin typeface="Aptos"/>
              </a:rPr>
              <a:t>Ggf. gemeinsamer Betrieb mit ambulanten Versorgungszentren (s.u.)</a:t>
            </a:r>
            <a:endParaRPr b="0" lang="de-DE" sz="2800" spc="-1" strike="noStrike">
              <a:solidFill>
                <a:srgbClr val="000000"/>
              </a:solidFill>
              <a:latin typeface="Aptos"/>
            </a:endParaRPr>
          </a:p>
        </p:txBody>
      </p:sp>
      <p:sp>
        <p:nvSpPr>
          <p:cNvPr id="130" name="PlaceHolder 3"/>
          <p:cNvSpPr>
            <a:spLocks noGrp="1"/>
          </p:cNvSpPr>
          <p:nvPr>
            <p:ph type="sldNum" idx="12"/>
          </p:nvPr>
        </p:nvSpPr>
        <p:spPr>
          <a:xfrm>
            <a:off x="8472960" y="6356520"/>
            <a:ext cx="2274120" cy="364680"/>
          </a:xfrm>
          <a:prstGeom prst="rect">
            <a:avLst/>
          </a:prstGeom>
          <a:noFill/>
          <a:ln w="0">
            <a:noFill/>
          </a:ln>
        </p:spPr>
        <p:txBody>
          <a:bodyPr anchor="ctr">
            <a:noAutofit/>
          </a:bodyPr>
          <a:lstStyle>
            <a:lvl1pPr algn="r">
              <a:lnSpc>
                <a:spcPct val="100000"/>
              </a:lnSpc>
              <a:buNone/>
              <a:defRPr b="0" lang="de-DE" sz="1200" spc="-1" strike="noStrike">
                <a:solidFill>
                  <a:srgbClr val="a8a8a8"/>
                </a:solidFill>
                <a:latin typeface="Aptos"/>
              </a:defRPr>
            </a:lvl1pPr>
          </a:lstStyle>
          <a:p>
            <a:pPr algn="r">
              <a:lnSpc>
                <a:spcPct val="100000"/>
              </a:lnSpc>
              <a:buNone/>
            </a:pPr>
            <a:fld id="{E5BFEC90-DCC9-47A0-B0F8-C6FC9FCA75ED}" type="slidenum">
              <a:rPr b="0" lang="de-DE" sz="1200" spc="-1" strike="noStrike">
                <a:solidFill>
                  <a:srgbClr val="a8a8a8"/>
                </a:solidFill>
                <a:latin typeface="Aptos"/>
              </a:rPr>
              <a:t>19</a:t>
            </a:fld>
            <a:endParaRPr b="0" lang="de-DE" sz="1200" spc="-1" strike="noStrike">
              <a:latin typeface="Times New Roman"/>
            </a:endParaRPr>
          </a:p>
        </p:txBody>
      </p:sp>
    </p:spTree>
  </p:cSld>
  <mc:AlternateContent>
    <mc:Choice Requires="p14">
      <p:transition spd="slow" p14:dur="2000"/>
    </mc:Choice>
    <mc:Fallback>
      <p:transition spd="slow"/>
    </mc:Fallback>
  </mc:AlternateContent>
</p:sld>
</file>

<file path=ppt/slides/slide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2" name="PlaceHolder 1"/>
          <p:cNvSpPr>
            <a:spLocks noGrp="1"/>
          </p:cNvSpPr>
          <p:nvPr>
            <p:ph type="title"/>
          </p:nvPr>
        </p:nvSpPr>
        <p:spPr>
          <a:xfrm>
            <a:off x="838080" y="0"/>
            <a:ext cx="10515240" cy="1325160"/>
          </a:xfrm>
          <a:prstGeom prst="rect">
            <a:avLst/>
          </a:prstGeom>
          <a:noFill/>
          <a:ln w="0">
            <a:noFill/>
          </a:ln>
        </p:spPr>
        <p:txBody>
          <a:bodyPr anchor="ctr">
            <a:noAutofit/>
          </a:bodyPr>
          <a:p>
            <a:pPr>
              <a:lnSpc>
                <a:spcPct val="90000"/>
              </a:lnSpc>
              <a:buNone/>
            </a:pPr>
            <a:r>
              <a:rPr b="0" lang="de-DE" sz="4400" spc="-1" strike="noStrike" u="sng">
                <a:solidFill>
                  <a:srgbClr val="000000"/>
                </a:solidFill>
                <a:uFillTx/>
                <a:latin typeface="Calibri"/>
                <a:ea typeface="Calibri"/>
              </a:rPr>
              <a:t>Die Ankündigungen</a:t>
            </a:r>
            <a:endParaRPr b="0" lang="de-DE" sz="4400" spc="-1" strike="noStrike">
              <a:solidFill>
                <a:srgbClr val="000000"/>
              </a:solidFill>
              <a:latin typeface="Aptos"/>
            </a:endParaRPr>
          </a:p>
        </p:txBody>
      </p:sp>
      <p:sp>
        <p:nvSpPr>
          <p:cNvPr id="93" name="PlaceHolder 2"/>
          <p:cNvSpPr>
            <a:spLocks noGrp="1"/>
          </p:cNvSpPr>
          <p:nvPr>
            <p:ph/>
          </p:nvPr>
        </p:nvSpPr>
        <p:spPr>
          <a:xfrm>
            <a:off x="826200" y="1251720"/>
            <a:ext cx="10472760" cy="5317200"/>
          </a:xfrm>
          <a:prstGeom prst="rect">
            <a:avLst/>
          </a:prstGeom>
          <a:noFill/>
          <a:ln w="0">
            <a:noFill/>
          </a:ln>
        </p:spPr>
        <p:txBody>
          <a:bodyPr anchor="t">
            <a:normAutofit fontScale="85000"/>
          </a:bodyPr>
          <a:p>
            <a:pPr>
              <a:lnSpc>
                <a:spcPct val="90000"/>
              </a:lnSpc>
              <a:spcBef>
                <a:spcPts val="1001"/>
              </a:spcBef>
              <a:buNone/>
              <a:tabLst>
                <a:tab algn="l" pos="0"/>
              </a:tabLst>
            </a:pPr>
            <a:r>
              <a:rPr b="1" lang="de-DE" sz="2800" spc="-1" strike="noStrike">
                <a:solidFill>
                  <a:srgbClr val="000000"/>
                </a:solidFill>
                <a:latin typeface="Calibri"/>
                <a:ea typeface="Calibri"/>
              </a:rPr>
              <a:t>O-Ton Lauterbach:</a:t>
            </a:r>
            <a:endParaRPr b="0" lang="de-DE" sz="2800" spc="-1" strike="noStrike">
              <a:solidFill>
                <a:srgbClr val="000000"/>
              </a:solidFill>
              <a:latin typeface="Aptos"/>
            </a:endParaRPr>
          </a:p>
          <a:p>
            <a:pPr marL="228600" indent="-228600">
              <a:lnSpc>
                <a:spcPct val="90000"/>
              </a:lnSpc>
              <a:spcBef>
                <a:spcPts val="1001"/>
              </a:spcBef>
              <a:buClr>
                <a:srgbClr val="000000"/>
              </a:buClr>
              <a:buFont typeface="Arial"/>
              <a:buChar char="•"/>
              <a:tabLst>
                <a:tab algn="l" pos="0"/>
              </a:tabLst>
            </a:pPr>
            <a:r>
              <a:rPr b="0" lang="de-DE" sz="2800" spc="-1" strike="noStrike">
                <a:solidFill>
                  <a:srgbClr val="000000"/>
                </a:solidFill>
                <a:latin typeface="Calibri"/>
                <a:ea typeface="Calibri"/>
              </a:rPr>
              <a:t>„</a:t>
            </a:r>
            <a:r>
              <a:rPr b="0" lang="de-DE" sz="2800" spc="-1" strike="noStrike">
                <a:solidFill>
                  <a:srgbClr val="000000"/>
                </a:solidFill>
                <a:latin typeface="Calibri"/>
                <a:ea typeface="Calibri"/>
              </a:rPr>
              <a:t>Überwindung DRGs“</a:t>
            </a:r>
            <a:endParaRPr b="0" lang="de-DE" sz="2800" spc="-1" strike="noStrike">
              <a:solidFill>
                <a:srgbClr val="000000"/>
              </a:solidFill>
              <a:latin typeface="Aptos"/>
            </a:endParaRPr>
          </a:p>
          <a:p>
            <a:pPr marL="228600" indent="-228600">
              <a:lnSpc>
                <a:spcPct val="90000"/>
              </a:lnSpc>
              <a:spcBef>
                <a:spcPts val="1001"/>
              </a:spcBef>
              <a:buClr>
                <a:srgbClr val="000000"/>
              </a:buClr>
              <a:buFont typeface="Arial"/>
              <a:buChar char="•"/>
              <a:tabLst>
                <a:tab algn="l" pos="0"/>
              </a:tabLst>
            </a:pPr>
            <a:r>
              <a:rPr b="0" lang="de-DE" sz="2800" spc="-1" strike="noStrike">
                <a:solidFill>
                  <a:srgbClr val="000000"/>
                </a:solidFill>
                <a:latin typeface="Calibri"/>
                <a:ea typeface="Calibri"/>
              </a:rPr>
              <a:t>„</a:t>
            </a:r>
            <a:r>
              <a:rPr b="0" lang="de-DE" sz="2800" spc="-1" strike="noStrike">
                <a:solidFill>
                  <a:srgbClr val="000000"/>
                </a:solidFill>
                <a:latin typeface="Calibri"/>
                <a:ea typeface="Calibri"/>
              </a:rPr>
              <a:t>Dramatische Entökonomisierung“</a:t>
            </a:r>
            <a:endParaRPr b="0" lang="de-DE" sz="2800" spc="-1" strike="noStrike">
              <a:solidFill>
                <a:srgbClr val="000000"/>
              </a:solidFill>
              <a:latin typeface="Aptos"/>
            </a:endParaRPr>
          </a:p>
          <a:p>
            <a:pPr marL="228600" indent="-228600">
              <a:lnSpc>
                <a:spcPct val="90000"/>
              </a:lnSpc>
              <a:spcBef>
                <a:spcPts val="1001"/>
              </a:spcBef>
              <a:buClr>
                <a:srgbClr val="000000"/>
              </a:buClr>
              <a:buFont typeface="Arial"/>
              <a:buChar char="•"/>
              <a:tabLst>
                <a:tab algn="l" pos="0"/>
              </a:tabLst>
            </a:pPr>
            <a:r>
              <a:rPr b="0" lang="de-DE" sz="2800" spc="-1" strike="noStrike">
                <a:solidFill>
                  <a:srgbClr val="000000"/>
                </a:solidFill>
                <a:latin typeface="Calibri"/>
                <a:ea typeface="Calibri"/>
              </a:rPr>
              <a:t>„</a:t>
            </a:r>
            <a:r>
              <a:rPr b="0" lang="de-DE" sz="2800" spc="-1" strike="noStrike">
                <a:solidFill>
                  <a:srgbClr val="000000"/>
                </a:solidFill>
                <a:latin typeface="Calibri"/>
                <a:ea typeface="Calibri"/>
              </a:rPr>
              <a:t>Revolution“</a:t>
            </a:r>
            <a:endParaRPr b="0" lang="de-DE" sz="2800" spc="-1" strike="noStrike">
              <a:solidFill>
                <a:srgbClr val="000000"/>
              </a:solidFill>
              <a:latin typeface="Aptos"/>
            </a:endParaRPr>
          </a:p>
          <a:p>
            <a:pPr marL="228600" indent="-228600">
              <a:lnSpc>
                <a:spcPct val="90000"/>
              </a:lnSpc>
              <a:spcBef>
                <a:spcPts val="1001"/>
              </a:spcBef>
              <a:buClr>
                <a:srgbClr val="000000"/>
              </a:buClr>
              <a:buFont typeface="Arial"/>
              <a:buChar char="•"/>
              <a:tabLst>
                <a:tab algn="l" pos="0"/>
              </a:tabLst>
            </a:pPr>
            <a:r>
              <a:rPr b="0" lang="de-DE" sz="2800" spc="-1" strike="noStrike">
                <a:solidFill>
                  <a:srgbClr val="000000"/>
                </a:solidFill>
                <a:latin typeface="Calibri"/>
                <a:ea typeface="Calibri"/>
              </a:rPr>
              <a:t>„</a:t>
            </a:r>
            <a:r>
              <a:rPr b="0" lang="de-DE" sz="2800" spc="-1" strike="noStrike">
                <a:solidFill>
                  <a:srgbClr val="000000"/>
                </a:solidFill>
                <a:latin typeface="Calibri"/>
                <a:ea typeface="Calibri"/>
              </a:rPr>
              <a:t>Wir schützen insbesondere die kleinen Krankenhäuser auf dem Land.“ </a:t>
            </a:r>
            <a:r>
              <a:rPr b="0" lang="de-DE" sz="2200" spc="-1" strike="noStrike">
                <a:solidFill>
                  <a:srgbClr val="000000"/>
                </a:solidFill>
                <a:latin typeface="Calibri"/>
                <a:ea typeface="Calibri"/>
              </a:rPr>
              <a:t>(22.3. im Bundesrat)</a:t>
            </a:r>
            <a:endParaRPr b="0" lang="de-DE" sz="2200" spc="-1" strike="noStrike">
              <a:solidFill>
                <a:srgbClr val="000000"/>
              </a:solidFill>
              <a:latin typeface="Aptos"/>
            </a:endParaRPr>
          </a:p>
          <a:p>
            <a:pPr>
              <a:lnSpc>
                <a:spcPct val="90000"/>
              </a:lnSpc>
              <a:spcBef>
                <a:spcPts val="1001"/>
              </a:spcBef>
              <a:buNone/>
              <a:tabLst>
                <a:tab algn="l" pos="0"/>
              </a:tabLst>
            </a:pPr>
            <a:r>
              <a:rPr b="1" lang="de-DE" sz="2800" spc="-1" strike="noStrike">
                <a:solidFill>
                  <a:srgbClr val="000000"/>
                </a:solidFill>
                <a:latin typeface="Calibri"/>
                <a:ea typeface="Calibri"/>
              </a:rPr>
              <a:t>Aber auch:</a:t>
            </a:r>
            <a:endParaRPr b="0" lang="de-DE" sz="2800" spc="-1" strike="noStrike">
              <a:solidFill>
                <a:srgbClr val="000000"/>
              </a:solidFill>
              <a:latin typeface="Aptos"/>
            </a:endParaRPr>
          </a:p>
          <a:p>
            <a:pPr marL="228600" indent="-228600">
              <a:lnSpc>
                <a:spcPct val="90000"/>
              </a:lnSpc>
              <a:spcBef>
                <a:spcPts val="1001"/>
              </a:spcBef>
              <a:buClr>
                <a:srgbClr val="000000"/>
              </a:buClr>
              <a:buFont typeface="Arial"/>
              <a:buChar char="•"/>
              <a:tabLst>
                <a:tab algn="l" pos="0"/>
              </a:tabLst>
            </a:pPr>
            <a:r>
              <a:rPr b="0" lang="de-DE" sz="2800" spc="-1" strike="noStrike">
                <a:solidFill>
                  <a:srgbClr val="000000"/>
                </a:solidFill>
                <a:latin typeface="Calibri"/>
                <a:ea typeface="Calibri"/>
              </a:rPr>
              <a:t>„</a:t>
            </a:r>
            <a:r>
              <a:rPr b="0" lang="de-DE" sz="2800" spc="-1" strike="noStrike">
                <a:solidFill>
                  <a:srgbClr val="000000"/>
                </a:solidFill>
                <a:latin typeface="Calibri"/>
                <a:ea typeface="Calibri"/>
              </a:rPr>
              <a:t>Wir werden alle Krankenhäuser retten, die wir benötigen.“ </a:t>
            </a:r>
            <a:r>
              <a:rPr b="0" lang="de-DE" sz="2200" spc="-1" strike="noStrike">
                <a:solidFill>
                  <a:srgbClr val="000000"/>
                </a:solidFill>
                <a:latin typeface="Calibri"/>
                <a:ea typeface="Calibri"/>
              </a:rPr>
              <a:t>(6.4.24, Mainecho)</a:t>
            </a:r>
            <a:endParaRPr b="0" lang="de-DE" sz="2200" spc="-1" strike="noStrike">
              <a:solidFill>
                <a:srgbClr val="000000"/>
              </a:solidFill>
              <a:latin typeface="Aptos"/>
            </a:endParaRPr>
          </a:p>
          <a:p>
            <a:pPr marL="228600" indent="-228600">
              <a:lnSpc>
                <a:spcPct val="90000"/>
              </a:lnSpc>
              <a:spcBef>
                <a:spcPts val="1001"/>
              </a:spcBef>
              <a:buClr>
                <a:srgbClr val="000000"/>
              </a:buClr>
              <a:buFont typeface="Arial"/>
              <a:buChar char="•"/>
              <a:tabLst>
                <a:tab algn="l" pos="0"/>
              </a:tabLst>
            </a:pPr>
            <a:r>
              <a:rPr b="0" lang="de-DE" sz="2800" spc="-1" strike="noStrike">
                <a:solidFill>
                  <a:srgbClr val="000000"/>
                </a:solidFill>
                <a:latin typeface="Calibri"/>
                <a:ea typeface="Calibri"/>
              </a:rPr>
              <a:t>„</a:t>
            </a:r>
            <a:r>
              <a:rPr b="0" lang="de-DE" sz="2800" spc="-1" strike="noStrike">
                <a:solidFill>
                  <a:srgbClr val="000000"/>
                </a:solidFill>
                <a:latin typeface="Calibri"/>
                <a:ea typeface="Calibri"/>
              </a:rPr>
              <a:t>Es wird keine Entökonomisierung geben.“</a:t>
            </a:r>
            <a:r>
              <a:rPr b="0" lang="de-DE" sz="2200" spc="-1" strike="noStrike">
                <a:solidFill>
                  <a:srgbClr val="000000"/>
                </a:solidFill>
                <a:latin typeface="Calibri"/>
                <a:ea typeface="Calibri"/>
              </a:rPr>
              <a:t> (Parlamentarische Staatssekretär Franke)</a:t>
            </a:r>
            <a:endParaRPr b="0" lang="de-DE" sz="2200" spc="-1" strike="noStrike">
              <a:solidFill>
                <a:srgbClr val="000000"/>
              </a:solidFill>
              <a:latin typeface="Aptos"/>
            </a:endParaRPr>
          </a:p>
          <a:p>
            <a:pPr marL="228600" indent="-228600">
              <a:lnSpc>
                <a:spcPct val="90000"/>
              </a:lnSpc>
              <a:spcBef>
                <a:spcPts val="1001"/>
              </a:spcBef>
              <a:buClr>
                <a:srgbClr val="000000"/>
              </a:buClr>
              <a:buFont typeface="Arial"/>
              <a:buChar char="•"/>
              <a:tabLst>
                <a:tab algn="l" pos="0"/>
              </a:tabLst>
            </a:pPr>
            <a:r>
              <a:rPr b="0" lang="de-DE" sz="2800" spc="-1" strike="noStrike">
                <a:solidFill>
                  <a:srgbClr val="000000"/>
                </a:solidFill>
                <a:latin typeface="Aptos"/>
                <a:ea typeface="Calibri"/>
              </a:rPr>
              <a:t>„</a:t>
            </a:r>
            <a:r>
              <a:rPr b="0" lang="de-DE" sz="2800" spc="-1" strike="noStrike">
                <a:solidFill>
                  <a:srgbClr val="000000"/>
                </a:solidFill>
                <a:latin typeface="Aptos"/>
                <a:ea typeface="Calibri"/>
              </a:rPr>
              <a:t>Jeder Mo­nat, in dem nicht fünf bis zehn Krankenhäuser vom Netz gehen, ist ein verlorener Monat“ </a:t>
            </a:r>
            <a:r>
              <a:rPr b="0" lang="de-DE" sz="2200" spc="-1" strike="noStrike">
                <a:solidFill>
                  <a:srgbClr val="000000"/>
                </a:solidFill>
                <a:latin typeface="Aptos"/>
                <a:ea typeface="Calibri"/>
              </a:rPr>
              <a:t>(Wulf-Dietrich Leber, Leiter der Abteilung Krankenhäuser beim GKV-Spitzenverband am 21.3.24 beim DRG-Forum)</a:t>
            </a:r>
            <a:endParaRPr b="0" lang="de-DE" sz="2200" spc="-1" strike="noStrike">
              <a:solidFill>
                <a:srgbClr val="000000"/>
              </a:solidFill>
              <a:latin typeface="Aptos"/>
            </a:endParaRPr>
          </a:p>
          <a:p>
            <a:pPr>
              <a:lnSpc>
                <a:spcPct val="90000"/>
              </a:lnSpc>
              <a:spcBef>
                <a:spcPts val="1001"/>
              </a:spcBef>
              <a:buNone/>
              <a:tabLst>
                <a:tab algn="l" pos="0"/>
              </a:tabLst>
            </a:pPr>
            <a:endParaRPr b="0" lang="de-DE" sz="2200" spc="-1" strike="noStrike">
              <a:solidFill>
                <a:srgbClr val="000000"/>
              </a:solidFill>
              <a:latin typeface="Aptos"/>
            </a:endParaRPr>
          </a:p>
        </p:txBody>
      </p:sp>
    </p:spTree>
  </p:cSld>
  <mc:AlternateContent>
    <mc:Choice Requires="p14">
      <p:transition spd="slow" p14:dur="2000"/>
    </mc:Choice>
    <mc:Fallback>
      <p:transition spd="slow"/>
    </mc:Fallback>
  </mc:AlternateContent>
</p:sld>
</file>

<file path=ppt/slides/slide2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31" name="PlaceHolder 1"/>
          <p:cNvSpPr>
            <a:spLocks noGrp="1"/>
          </p:cNvSpPr>
          <p:nvPr>
            <p:ph type="title"/>
          </p:nvPr>
        </p:nvSpPr>
        <p:spPr>
          <a:xfrm>
            <a:off x="838080" y="365040"/>
            <a:ext cx="10515240" cy="1325160"/>
          </a:xfrm>
          <a:prstGeom prst="rect">
            <a:avLst/>
          </a:prstGeom>
          <a:noFill/>
          <a:ln w="0">
            <a:noFill/>
          </a:ln>
        </p:spPr>
        <p:txBody>
          <a:bodyPr anchor="ctr">
            <a:noAutofit/>
          </a:bodyPr>
          <a:p>
            <a:pPr>
              <a:lnSpc>
                <a:spcPct val="90000"/>
              </a:lnSpc>
              <a:buNone/>
            </a:pPr>
            <a:r>
              <a:rPr b="1" lang="de-DE" sz="4400" spc="-1" strike="noStrike" u="sng">
                <a:solidFill>
                  <a:srgbClr val="000000"/>
                </a:solidFill>
                <a:uFillTx/>
                <a:latin typeface="Aptos Display"/>
              </a:rPr>
              <a:t>Hausarztbereich</a:t>
            </a:r>
            <a:br>
              <a:rPr sz="4400"/>
            </a:br>
            <a:endParaRPr b="0" lang="de-DE" sz="4400" spc="-1" strike="noStrike">
              <a:solidFill>
                <a:srgbClr val="000000"/>
              </a:solidFill>
              <a:latin typeface="Aptos"/>
            </a:endParaRPr>
          </a:p>
        </p:txBody>
      </p:sp>
      <p:sp>
        <p:nvSpPr>
          <p:cNvPr id="132" name="PlaceHolder 2"/>
          <p:cNvSpPr>
            <a:spLocks noGrp="1"/>
          </p:cNvSpPr>
          <p:nvPr>
            <p:ph/>
          </p:nvPr>
        </p:nvSpPr>
        <p:spPr>
          <a:xfrm>
            <a:off x="838080" y="1825560"/>
            <a:ext cx="10515240" cy="4896000"/>
          </a:xfrm>
          <a:prstGeom prst="rect">
            <a:avLst/>
          </a:prstGeom>
          <a:noFill/>
          <a:ln w="0">
            <a:noFill/>
          </a:ln>
        </p:spPr>
        <p:txBody>
          <a:bodyPr anchor="t">
            <a:noAutofit/>
          </a:bodyPr>
          <a:p>
            <a:pPr marL="228600" indent="-228600">
              <a:lnSpc>
                <a:spcPct val="90000"/>
              </a:lnSpc>
              <a:spcBef>
                <a:spcPts val="1001"/>
              </a:spcBef>
              <a:buClr>
                <a:srgbClr val="000000"/>
              </a:buClr>
              <a:buFont typeface="Arial"/>
              <a:buChar char="•"/>
            </a:pPr>
            <a:r>
              <a:rPr b="0" lang="de-DE" sz="2800" spc="-1" strike="noStrike">
                <a:solidFill>
                  <a:srgbClr val="000000"/>
                </a:solidFill>
                <a:latin typeface="Aptos"/>
              </a:rPr>
              <a:t>Der Hausarztbereich hat eine wichtige Funktion im Rahmen der Primärversorgung.</a:t>
            </a:r>
            <a:endParaRPr b="0" lang="de-DE" sz="2800" spc="-1" strike="noStrike">
              <a:solidFill>
                <a:srgbClr val="000000"/>
              </a:solidFill>
              <a:latin typeface="Aptos"/>
            </a:endParaRPr>
          </a:p>
          <a:p>
            <a:pPr marL="228600" indent="-228600">
              <a:lnSpc>
                <a:spcPct val="90000"/>
              </a:lnSpc>
              <a:spcBef>
                <a:spcPts val="1001"/>
              </a:spcBef>
              <a:buClr>
                <a:srgbClr val="000000"/>
              </a:buClr>
              <a:buFont typeface="Arial"/>
              <a:buChar char="•"/>
            </a:pPr>
            <a:r>
              <a:rPr b="0" lang="de-DE" sz="2800" spc="-1" strike="noStrike">
                <a:solidFill>
                  <a:srgbClr val="000000"/>
                </a:solidFill>
                <a:latin typeface="Aptos"/>
              </a:rPr>
              <a:t>Deshalb sind die hausärztlichen Funktionen am besten in den PVZ verortet und die Hausärzte Angestellte der Kommunen </a:t>
            </a:r>
            <a:endParaRPr b="0" lang="de-DE" sz="2800" spc="-1" strike="noStrike">
              <a:solidFill>
                <a:srgbClr val="000000"/>
              </a:solidFill>
              <a:latin typeface="Aptos"/>
            </a:endParaRPr>
          </a:p>
          <a:p>
            <a:pPr marL="228600" indent="-228600">
              <a:lnSpc>
                <a:spcPct val="90000"/>
              </a:lnSpc>
              <a:spcBef>
                <a:spcPts val="1001"/>
              </a:spcBef>
              <a:buClr>
                <a:srgbClr val="000000"/>
              </a:buClr>
              <a:buFont typeface="Arial"/>
              <a:buChar char="•"/>
            </a:pPr>
            <a:r>
              <a:rPr b="0" lang="de-DE" sz="2800" spc="-1" strike="noStrike">
                <a:solidFill>
                  <a:srgbClr val="000000"/>
                </a:solidFill>
                <a:latin typeface="Aptos"/>
              </a:rPr>
              <a:t>Zusätzliche Hausarztpraxen – insbesondere in ländlichen Gebieten (soweit sich hier überhaupt noch Ärzte finden lassen) – sind möglich.</a:t>
            </a:r>
            <a:endParaRPr b="0" lang="de-DE" sz="2800" spc="-1" strike="noStrike">
              <a:solidFill>
                <a:srgbClr val="000000"/>
              </a:solidFill>
              <a:latin typeface="Aptos"/>
            </a:endParaRPr>
          </a:p>
          <a:p>
            <a:pPr>
              <a:lnSpc>
                <a:spcPct val="90000"/>
              </a:lnSpc>
              <a:spcBef>
                <a:spcPts val="1001"/>
              </a:spcBef>
              <a:buNone/>
              <a:tabLst>
                <a:tab algn="l" pos="0"/>
              </a:tabLst>
            </a:pPr>
            <a:endParaRPr b="0" lang="de-DE" sz="2800" spc="-1" strike="noStrike">
              <a:solidFill>
                <a:srgbClr val="000000"/>
              </a:solidFill>
              <a:latin typeface="Aptos"/>
            </a:endParaRPr>
          </a:p>
        </p:txBody>
      </p:sp>
      <p:sp>
        <p:nvSpPr>
          <p:cNvPr id="133" name="PlaceHolder 3"/>
          <p:cNvSpPr>
            <a:spLocks noGrp="1"/>
          </p:cNvSpPr>
          <p:nvPr>
            <p:ph type="sldNum" idx="13"/>
          </p:nvPr>
        </p:nvSpPr>
        <p:spPr>
          <a:xfrm>
            <a:off x="8472960" y="6356520"/>
            <a:ext cx="2274120" cy="364680"/>
          </a:xfrm>
          <a:prstGeom prst="rect">
            <a:avLst/>
          </a:prstGeom>
          <a:noFill/>
          <a:ln w="0">
            <a:noFill/>
          </a:ln>
        </p:spPr>
        <p:txBody>
          <a:bodyPr anchor="ctr">
            <a:noAutofit/>
          </a:bodyPr>
          <a:lstStyle>
            <a:lvl1pPr algn="r">
              <a:lnSpc>
                <a:spcPct val="100000"/>
              </a:lnSpc>
              <a:buNone/>
              <a:defRPr b="0" lang="de-DE" sz="1200" spc="-1" strike="noStrike">
                <a:solidFill>
                  <a:srgbClr val="a8a8a8"/>
                </a:solidFill>
                <a:latin typeface="Aptos"/>
              </a:defRPr>
            </a:lvl1pPr>
          </a:lstStyle>
          <a:p>
            <a:pPr algn="r">
              <a:lnSpc>
                <a:spcPct val="100000"/>
              </a:lnSpc>
              <a:buNone/>
            </a:pPr>
            <a:fld id="{E45FC97D-CEFB-46CB-9EB0-279AA24F070E}" type="slidenum">
              <a:rPr b="0" lang="de-DE" sz="1200" spc="-1" strike="noStrike">
                <a:solidFill>
                  <a:srgbClr val="a8a8a8"/>
                </a:solidFill>
                <a:latin typeface="Aptos"/>
              </a:rPr>
              <a:t>19</a:t>
            </a:fld>
            <a:endParaRPr b="0" lang="de-DE" sz="1200" spc="-1" strike="noStrike">
              <a:latin typeface="Times New Roman"/>
            </a:endParaRPr>
          </a:p>
        </p:txBody>
      </p:sp>
    </p:spTree>
  </p:cSld>
  <mc:AlternateContent>
    <mc:Choice Requires="p14">
      <p:transition spd="slow" p14:dur="2000"/>
    </mc:Choice>
    <mc:Fallback>
      <p:transition spd="slow"/>
    </mc:Fallback>
  </mc:AlternateContent>
</p:sld>
</file>

<file path=ppt/slides/slide2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34" name="PlaceHolder 1"/>
          <p:cNvSpPr>
            <a:spLocks noGrp="1"/>
          </p:cNvSpPr>
          <p:nvPr>
            <p:ph type="title"/>
          </p:nvPr>
        </p:nvSpPr>
        <p:spPr>
          <a:xfrm>
            <a:off x="838080" y="365040"/>
            <a:ext cx="10515240" cy="1325160"/>
          </a:xfrm>
          <a:prstGeom prst="rect">
            <a:avLst/>
          </a:prstGeom>
          <a:noFill/>
          <a:ln w="0">
            <a:noFill/>
          </a:ln>
        </p:spPr>
        <p:txBody>
          <a:bodyPr anchor="ctr">
            <a:noAutofit/>
          </a:bodyPr>
          <a:p>
            <a:pPr>
              <a:lnSpc>
                <a:spcPct val="90000"/>
              </a:lnSpc>
              <a:buNone/>
            </a:pPr>
            <a:r>
              <a:rPr b="0" lang="de-DE" sz="4400" spc="-1" strike="noStrike" u="sng">
                <a:solidFill>
                  <a:srgbClr val="000000"/>
                </a:solidFill>
                <a:uFillTx/>
                <a:latin typeface="Aptos Display"/>
              </a:rPr>
              <a:t>Facharztbereich</a:t>
            </a:r>
            <a:br>
              <a:rPr sz="4400"/>
            </a:br>
            <a:endParaRPr b="0" lang="de-DE" sz="4400" spc="-1" strike="noStrike">
              <a:solidFill>
                <a:srgbClr val="000000"/>
              </a:solidFill>
              <a:latin typeface="Aptos"/>
            </a:endParaRPr>
          </a:p>
        </p:txBody>
      </p:sp>
      <p:sp>
        <p:nvSpPr>
          <p:cNvPr id="135" name="PlaceHolder 2"/>
          <p:cNvSpPr>
            <a:spLocks noGrp="1"/>
          </p:cNvSpPr>
          <p:nvPr>
            <p:ph/>
          </p:nvPr>
        </p:nvSpPr>
        <p:spPr>
          <a:xfrm>
            <a:off x="838080" y="1594080"/>
            <a:ext cx="10515240" cy="4350960"/>
          </a:xfrm>
          <a:prstGeom prst="rect">
            <a:avLst/>
          </a:prstGeom>
          <a:noFill/>
          <a:ln w="0">
            <a:noFill/>
          </a:ln>
        </p:spPr>
        <p:txBody>
          <a:bodyPr anchor="t">
            <a:noAutofit/>
          </a:bodyPr>
          <a:p>
            <a:pPr marL="228600" indent="-228600">
              <a:lnSpc>
                <a:spcPct val="90000"/>
              </a:lnSpc>
              <a:spcBef>
                <a:spcPts val="1001"/>
              </a:spcBef>
              <a:buClr>
                <a:srgbClr val="000000"/>
              </a:buClr>
              <a:buFont typeface="Arial"/>
              <a:buChar char="•"/>
            </a:pPr>
            <a:r>
              <a:rPr b="0" lang="de-DE" sz="2800" spc="-1" strike="noStrike">
                <a:solidFill>
                  <a:srgbClr val="000000"/>
                </a:solidFill>
                <a:latin typeface="Aptos"/>
              </a:rPr>
              <a:t>Grundsätzlich ist es sinnvoll die doppelte Facharztschiene abzuschaffen.</a:t>
            </a:r>
            <a:endParaRPr b="0" lang="de-DE" sz="2800" spc="-1" strike="noStrike">
              <a:solidFill>
                <a:srgbClr val="000000"/>
              </a:solidFill>
              <a:latin typeface="Aptos"/>
            </a:endParaRPr>
          </a:p>
          <a:p>
            <a:pPr marL="228600" indent="-228600">
              <a:lnSpc>
                <a:spcPct val="90000"/>
              </a:lnSpc>
              <a:spcBef>
                <a:spcPts val="1001"/>
              </a:spcBef>
              <a:buClr>
                <a:srgbClr val="000000"/>
              </a:buClr>
              <a:buFont typeface="Arial"/>
              <a:buChar char="•"/>
            </a:pPr>
            <a:r>
              <a:rPr b="0" lang="de-DE" sz="2800" spc="-1" strike="noStrike">
                <a:solidFill>
                  <a:srgbClr val="000000"/>
                </a:solidFill>
                <a:latin typeface="Aptos"/>
              </a:rPr>
              <a:t>Sie ist unwirtschaftlich (Doppelvorhaltungen) und nicht patientenfreundlich (lange Wartezeiten, Zwang zum Aufsuchen verschiedener Fachärzte bei unklarer Diagnose).</a:t>
            </a:r>
            <a:endParaRPr b="0" lang="de-DE" sz="2800" spc="-1" strike="noStrike">
              <a:solidFill>
                <a:srgbClr val="000000"/>
              </a:solidFill>
              <a:latin typeface="Aptos"/>
            </a:endParaRPr>
          </a:p>
          <a:p>
            <a:pPr marL="228600" indent="-228600">
              <a:lnSpc>
                <a:spcPct val="90000"/>
              </a:lnSpc>
              <a:spcBef>
                <a:spcPts val="1001"/>
              </a:spcBef>
              <a:buClr>
                <a:srgbClr val="000000"/>
              </a:buClr>
              <a:buFont typeface="Arial"/>
              <a:buChar char="•"/>
            </a:pPr>
            <a:r>
              <a:rPr b="0" lang="de-DE" sz="2800" spc="-1" strike="noStrike">
                <a:solidFill>
                  <a:srgbClr val="000000"/>
                </a:solidFill>
                <a:latin typeface="Aptos"/>
              </a:rPr>
              <a:t>Besser ist die Öffnung der Krankenhäuser für die ambulante Behandlung und regelmäßige Spezialsprechstunden in den ambulanten Versorgungszentren der Krankenhäuser (s.u.)</a:t>
            </a:r>
            <a:endParaRPr b="0" lang="de-DE" sz="2800" spc="-1" strike="noStrike">
              <a:solidFill>
                <a:srgbClr val="000000"/>
              </a:solidFill>
              <a:latin typeface="Aptos"/>
            </a:endParaRPr>
          </a:p>
          <a:p>
            <a:pPr marL="228600" indent="-228600">
              <a:lnSpc>
                <a:spcPct val="90000"/>
              </a:lnSpc>
              <a:spcBef>
                <a:spcPts val="1001"/>
              </a:spcBef>
              <a:buClr>
                <a:srgbClr val="000000"/>
              </a:buClr>
              <a:buFont typeface="Arial"/>
              <a:buChar char="•"/>
            </a:pPr>
            <a:r>
              <a:rPr b="0" lang="de-DE" sz="2800" spc="-1" strike="noStrike">
                <a:solidFill>
                  <a:srgbClr val="000000"/>
                </a:solidFill>
                <a:latin typeface="Aptos"/>
              </a:rPr>
              <a:t>Für eine Übergangzeit können bestehende Facharztpraxen weiter betrieben werden.</a:t>
            </a:r>
            <a:endParaRPr b="0" lang="de-DE" sz="2800" spc="-1" strike="noStrike">
              <a:solidFill>
                <a:srgbClr val="000000"/>
              </a:solidFill>
              <a:latin typeface="Aptos"/>
            </a:endParaRPr>
          </a:p>
        </p:txBody>
      </p:sp>
      <p:sp>
        <p:nvSpPr>
          <p:cNvPr id="136" name="PlaceHolder 3"/>
          <p:cNvSpPr>
            <a:spLocks noGrp="1"/>
          </p:cNvSpPr>
          <p:nvPr>
            <p:ph type="sldNum" idx="14"/>
          </p:nvPr>
        </p:nvSpPr>
        <p:spPr>
          <a:xfrm>
            <a:off x="8472960" y="6356520"/>
            <a:ext cx="2274120" cy="364680"/>
          </a:xfrm>
          <a:prstGeom prst="rect">
            <a:avLst/>
          </a:prstGeom>
          <a:noFill/>
          <a:ln w="0">
            <a:noFill/>
          </a:ln>
        </p:spPr>
        <p:txBody>
          <a:bodyPr anchor="ctr">
            <a:noAutofit/>
          </a:bodyPr>
          <a:lstStyle>
            <a:lvl1pPr algn="r">
              <a:lnSpc>
                <a:spcPct val="100000"/>
              </a:lnSpc>
              <a:buNone/>
              <a:defRPr b="0" lang="de-DE" sz="1200" spc="-1" strike="noStrike">
                <a:solidFill>
                  <a:srgbClr val="a8a8a8"/>
                </a:solidFill>
                <a:latin typeface="Aptos"/>
              </a:defRPr>
            </a:lvl1pPr>
          </a:lstStyle>
          <a:p>
            <a:pPr algn="r">
              <a:lnSpc>
                <a:spcPct val="100000"/>
              </a:lnSpc>
              <a:buNone/>
            </a:pPr>
            <a:fld id="{E098745D-ACBC-4E5E-A5FC-74F5D97CA64A}" type="slidenum">
              <a:rPr b="0" lang="de-DE" sz="1200" spc="-1" strike="noStrike">
                <a:solidFill>
                  <a:srgbClr val="a8a8a8"/>
                </a:solidFill>
                <a:latin typeface="Aptos"/>
              </a:rPr>
              <a:t>19</a:t>
            </a:fld>
            <a:endParaRPr b="0" lang="de-DE" sz="1200" spc="-1" strike="noStrike">
              <a:latin typeface="Times New Roman"/>
            </a:endParaRPr>
          </a:p>
        </p:txBody>
      </p:sp>
    </p:spTree>
  </p:cSld>
  <mc:AlternateContent>
    <mc:Choice Requires="p14">
      <p:transition spd="slow" p14:dur="2000"/>
    </mc:Choice>
    <mc:Fallback>
      <p:transition spd="slow"/>
    </mc:Fallback>
  </mc:AlternateContent>
</p:sld>
</file>

<file path=ppt/slides/slide2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37" name="PlaceHolder 1"/>
          <p:cNvSpPr>
            <a:spLocks noGrp="1"/>
          </p:cNvSpPr>
          <p:nvPr>
            <p:ph type="title"/>
          </p:nvPr>
        </p:nvSpPr>
        <p:spPr>
          <a:xfrm>
            <a:off x="838080" y="365040"/>
            <a:ext cx="10515240" cy="1325160"/>
          </a:xfrm>
          <a:prstGeom prst="rect">
            <a:avLst/>
          </a:prstGeom>
          <a:noFill/>
          <a:ln w="0">
            <a:noFill/>
          </a:ln>
        </p:spPr>
        <p:txBody>
          <a:bodyPr anchor="ctr">
            <a:noAutofit/>
          </a:bodyPr>
          <a:p>
            <a:pPr>
              <a:lnSpc>
                <a:spcPct val="90000"/>
              </a:lnSpc>
              <a:buNone/>
            </a:pPr>
            <a:r>
              <a:rPr b="0" lang="de-DE" sz="4400" spc="-1" strike="noStrike" u="sng">
                <a:solidFill>
                  <a:srgbClr val="000000"/>
                </a:solidFill>
                <a:uFillTx/>
                <a:latin typeface="Aptos Display"/>
              </a:rPr>
              <a:t>Krankenhausbereich</a:t>
            </a:r>
            <a:endParaRPr b="0" lang="de-DE" sz="4400" spc="-1" strike="noStrike">
              <a:solidFill>
                <a:srgbClr val="000000"/>
              </a:solidFill>
              <a:latin typeface="Aptos"/>
            </a:endParaRPr>
          </a:p>
        </p:txBody>
      </p:sp>
      <p:sp>
        <p:nvSpPr>
          <p:cNvPr id="138" name="PlaceHolder 2"/>
          <p:cNvSpPr>
            <a:spLocks noGrp="1"/>
          </p:cNvSpPr>
          <p:nvPr>
            <p:ph/>
          </p:nvPr>
        </p:nvSpPr>
        <p:spPr>
          <a:xfrm>
            <a:off x="390240" y="1825560"/>
            <a:ext cx="11454480" cy="4350960"/>
          </a:xfrm>
          <a:prstGeom prst="rect">
            <a:avLst/>
          </a:prstGeom>
          <a:noFill/>
          <a:ln w="0">
            <a:noFill/>
          </a:ln>
        </p:spPr>
        <p:txBody>
          <a:bodyPr anchor="t">
            <a:normAutofit fontScale="90000"/>
          </a:bodyPr>
          <a:p>
            <a:pPr marL="228600" indent="-228600">
              <a:lnSpc>
                <a:spcPct val="90000"/>
              </a:lnSpc>
              <a:spcBef>
                <a:spcPts val="1001"/>
              </a:spcBef>
              <a:buClr>
                <a:srgbClr val="000000"/>
              </a:buClr>
              <a:buFont typeface="Arial"/>
              <a:buChar char="•"/>
            </a:pPr>
            <a:r>
              <a:rPr b="0" lang="de-DE" sz="2800" spc="-1" strike="noStrike">
                <a:solidFill>
                  <a:srgbClr val="000000"/>
                </a:solidFill>
                <a:latin typeface="Aptos"/>
              </a:rPr>
              <a:t>Recht der Krankenhäuser ambulant zu behandeln</a:t>
            </a:r>
            <a:endParaRPr b="0" lang="de-DE" sz="2800" spc="-1" strike="noStrike">
              <a:solidFill>
                <a:srgbClr val="000000"/>
              </a:solidFill>
              <a:latin typeface="Aptos"/>
            </a:endParaRPr>
          </a:p>
          <a:p>
            <a:pPr marL="228600" indent="-228600">
              <a:lnSpc>
                <a:spcPct val="90000"/>
              </a:lnSpc>
              <a:spcBef>
                <a:spcPts val="1001"/>
              </a:spcBef>
              <a:buClr>
                <a:srgbClr val="000000"/>
              </a:buClr>
              <a:buFont typeface="Arial"/>
              <a:buChar char="•"/>
            </a:pPr>
            <a:r>
              <a:rPr b="0" lang="de-DE" sz="2800" spc="-1" strike="noStrike">
                <a:solidFill>
                  <a:srgbClr val="000000"/>
                </a:solidFill>
                <a:latin typeface="Aptos"/>
              </a:rPr>
              <a:t>Abschaffung der doppelten Facharztschiene</a:t>
            </a:r>
            <a:endParaRPr b="0" lang="de-DE" sz="2800" spc="-1" strike="noStrike">
              <a:solidFill>
                <a:srgbClr val="000000"/>
              </a:solidFill>
              <a:latin typeface="Aptos"/>
            </a:endParaRPr>
          </a:p>
          <a:p>
            <a:pPr marL="228600" indent="-228600">
              <a:lnSpc>
                <a:spcPct val="90000"/>
              </a:lnSpc>
              <a:spcBef>
                <a:spcPts val="1001"/>
              </a:spcBef>
              <a:buClr>
                <a:srgbClr val="000000"/>
              </a:buClr>
              <a:buFont typeface="Arial"/>
              <a:buChar char="•"/>
            </a:pPr>
            <a:r>
              <a:rPr b="0" lang="de-DE" sz="2800" spc="-1" strike="noStrike">
                <a:solidFill>
                  <a:srgbClr val="000000"/>
                </a:solidFill>
                <a:latin typeface="Aptos"/>
              </a:rPr>
              <a:t>Nur so viel stationär wie nötig</a:t>
            </a:r>
            <a:endParaRPr b="0" lang="de-DE" sz="2800" spc="-1" strike="noStrike">
              <a:solidFill>
                <a:srgbClr val="000000"/>
              </a:solidFill>
              <a:latin typeface="Aptos"/>
            </a:endParaRPr>
          </a:p>
          <a:p>
            <a:pPr marL="228600" indent="-228600">
              <a:lnSpc>
                <a:spcPct val="90000"/>
              </a:lnSpc>
              <a:spcBef>
                <a:spcPts val="1001"/>
              </a:spcBef>
              <a:buClr>
                <a:srgbClr val="000000"/>
              </a:buClr>
              <a:buFont typeface="Arial"/>
              <a:buChar char="•"/>
            </a:pPr>
            <a:r>
              <a:rPr b="0" lang="de-DE" sz="2800" spc="-1" strike="noStrike">
                <a:solidFill>
                  <a:srgbClr val="000000"/>
                </a:solidFill>
                <a:latin typeface="Aptos"/>
              </a:rPr>
              <a:t>Ambulante Versorgung immer wenn es möglich ist</a:t>
            </a:r>
            <a:endParaRPr b="0" lang="de-DE" sz="2800" spc="-1" strike="noStrike">
              <a:solidFill>
                <a:srgbClr val="000000"/>
              </a:solidFill>
              <a:latin typeface="Aptos"/>
            </a:endParaRPr>
          </a:p>
          <a:p>
            <a:pPr marL="228600" indent="-228600">
              <a:lnSpc>
                <a:spcPct val="90000"/>
              </a:lnSpc>
              <a:spcBef>
                <a:spcPts val="1001"/>
              </a:spcBef>
              <a:buClr>
                <a:srgbClr val="000000"/>
              </a:buClr>
              <a:buFont typeface="Arial"/>
              <a:buChar char="•"/>
            </a:pPr>
            <a:r>
              <a:rPr b="0" lang="de-DE" sz="2800" spc="-1" strike="noStrike">
                <a:solidFill>
                  <a:srgbClr val="000000"/>
                </a:solidFill>
                <a:latin typeface="Aptos"/>
              </a:rPr>
              <a:t>Aber: Zuerst müssen die ambulanten Strukturen vorhanden sein.</a:t>
            </a:r>
            <a:endParaRPr b="0" lang="de-DE" sz="2800" spc="-1" strike="noStrike">
              <a:solidFill>
                <a:srgbClr val="000000"/>
              </a:solidFill>
              <a:latin typeface="Aptos"/>
            </a:endParaRPr>
          </a:p>
          <a:p>
            <a:pPr marL="228600" indent="-228600">
              <a:lnSpc>
                <a:spcPct val="90000"/>
              </a:lnSpc>
              <a:spcBef>
                <a:spcPts val="1001"/>
              </a:spcBef>
              <a:buClr>
                <a:srgbClr val="000000"/>
              </a:buClr>
              <a:buFont typeface="Arial"/>
              <a:buChar char="•"/>
            </a:pPr>
            <a:r>
              <a:rPr b="0" lang="de-DE" sz="2800" spc="-1" strike="noStrike">
                <a:solidFill>
                  <a:srgbClr val="000000"/>
                </a:solidFill>
                <a:latin typeface="Aptos"/>
              </a:rPr>
              <a:t>Nutzung, wenn es medizinisch (ärztliche Sicht) und sozial (Patientensicht) sinnvoll und möglich ist.</a:t>
            </a:r>
            <a:endParaRPr b="0" lang="de-DE" sz="2800" spc="-1" strike="noStrike">
              <a:solidFill>
                <a:srgbClr val="000000"/>
              </a:solidFill>
              <a:latin typeface="Aptos"/>
            </a:endParaRPr>
          </a:p>
          <a:p>
            <a:pPr marL="228600" indent="-228600">
              <a:lnSpc>
                <a:spcPct val="90000"/>
              </a:lnSpc>
              <a:spcBef>
                <a:spcPts val="1001"/>
              </a:spcBef>
              <a:buClr>
                <a:srgbClr val="000000"/>
              </a:buClr>
              <a:buFont typeface="Arial"/>
              <a:buChar char="•"/>
            </a:pPr>
            <a:r>
              <a:rPr b="0" lang="de-DE" sz="2800" spc="-1" strike="noStrike">
                <a:solidFill>
                  <a:srgbClr val="000000"/>
                </a:solidFill>
                <a:latin typeface="Aptos"/>
              </a:rPr>
              <a:t>Keine finanzgesteuerten Entscheidungen, keine Kontrolle durch den MD</a:t>
            </a:r>
            <a:endParaRPr b="0" lang="de-DE" sz="2800" spc="-1" strike="noStrike">
              <a:solidFill>
                <a:srgbClr val="000000"/>
              </a:solidFill>
              <a:latin typeface="Aptos"/>
            </a:endParaRPr>
          </a:p>
          <a:p>
            <a:pPr marL="228600" indent="-228600">
              <a:lnSpc>
                <a:spcPct val="90000"/>
              </a:lnSpc>
              <a:spcBef>
                <a:spcPts val="1001"/>
              </a:spcBef>
              <a:buClr>
                <a:srgbClr val="000000"/>
              </a:buClr>
              <a:buFont typeface="Arial"/>
              <a:buChar char="•"/>
            </a:pPr>
            <a:r>
              <a:rPr b="0" lang="de-DE" sz="2800" spc="-1" strike="noStrike">
                <a:solidFill>
                  <a:srgbClr val="000000"/>
                </a:solidFill>
                <a:latin typeface="Aptos"/>
              </a:rPr>
              <a:t>Kooperationen statt Schließungen</a:t>
            </a:r>
            <a:endParaRPr b="0" lang="de-DE" sz="2800" spc="-1" strike="noStrike">
              <a:solidFill>
                <a:srgbClr val="000000"/>
              </a:solidFill>
              <a:latin typeface="Aptos"/>
            </a:endParaRPr>
          </a:p>
          <a:p>
            <a:pPr>
              <a:lnSpc>
                <a:spcPct val="90000"/>
              </a:lnSpc>
              <a:spcBef>
                <a:spcPts val="1001"/>
              </a:spcBef>
              <a:buNone/>
            </a:pPr>
            <a:endParaRPr b="0" lang="de-DE" sz="2800" spc="-1" strike="noStrike">
              <a:solidFill>
                <a:srgbClr val="000000"/>
              </a:solidFill>
              <a:latin typeface="Aptos"/>
            </a:endParaRPr>
          </a:p>
        </p:txBody>
      </p:sp>
      <p:sp>
        <p:nvSpPr>
          <p:cNvPr id="139" name="PlaceHolder 3"/>
          <p:cNvSpPr>
            <a:spLocks noGrp="1"/>
          </p:cNvSpPr>
          <p:nvPr>
            <p:ph type="sldNum" idx="15"/>
          </p:nvPr>
        </p:nvSpPr>
        <p:spPr>
          <a:xfrm>
            <a:off x="8472960" y="6356520"/>
            <a:ext cx="2274120" cy="364680"/>
          </a:xfrm>
          <a:prstGeom prst="rect">
            <a:avLst/>
          </a:prstGeom>
          <a:noFill/>
          <a:ln w="0">
            <a:noFill/>
          </a:ln>
        </p:spPr>
        <p:txBody>
          <a:bodyPr anchor="ctr">
            <a:noAutofit/>
          </a:bodyPr>
          <a:lstStyle>
            <a:lvl1pPr algn="r">
              <a:lnSpc>
                <a:spcPct val="100000"/>
              </a:lnSpc>
              <a:buNone/>
              <a:defRPr b="0" lang="de-DE" sz="1200" spc="-1" strike="noStrike">
                <a:solidFill>
                  <a:srgbClr val="a8a8a8"/>
                </a:solidFill>
                <a:latin typeface="Aptos"/>
              </a:defRPr>
            </a:lvl1pPr>
          </a:lstStyle>
          <a:p>
            <a:pPr algn="r">
              <a:lnSpc>
                <a:spcPct val="100000"/>
              </a:lnSpc>
              <a:buNone/>
            </a:pPr>
            <a:fld id="{FB7C23DF-8D1B-4E42-BE88-F7C254450EE9}" type="slidenum">
              <a:rPr b="0" lang="de-DE" sz="1200" spc="-1" strike="noStrike">
                <a:solidFill>
                  <a:srgbClr val="a8a8a8"/>
                </a:solidFill>
                <a:latin typeface="Aptos"/>
              </a:rPr>
              <a:t>22</a:t>
            </a:fld>
            <a:endParaRPr b="0" lang="de-DE" sz="1200" spc="-1" strike="noStrike">
              <a:latin typeface="Times New Roman"/>
            </a:endParaRPr>
          </a:p>
        </p:txBody>
      </p:sp>
    </p:spTree>
  </p:cSld>
  <mc:AlternateContent>
    <mc:Choice Requires="p14">
      <p:transition spd="slow" p14:dur="2000"/>
    </mc:Choice>
    <mc:Fallback>
      <p:transition spd="slow"/>
    </mc:Fallback>
  </mc:AlternateContent>
</p:sld>
</file>

<file path=ppt/slides/slide2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40" name="PlaceHolder 1"/>
          <p:cNvSpPr>
            <a:spLocks noGrp="1"/>
          </p:cNvSpPr>
          <p:nvPr>
            <p:ph type="title"/>
          </p:nvPr>
        </p:nvSpPr>
        <p:spPr>
          <a:xfrm>
            <a:off x="560520" y="136440"/>
            <a:ext cx="11016720" cy="1325160"/>
          </a:xfrm>
          <a:prstGeom prst="rect">
            <a:avLst/>
          </a:prstGeom>
          <a:noFill/>
          <a:ln w="0">
            <a:noFill/>
          </a:ln>
        </p:spPr>
        <p:txBody>
          <a:bodyPr anchor="ctr">
            <a:noAutofit/>
          </a:bodyPr>
          <a:p>
            <a:pPr>
              <a:lnSpc>
                <a:spcPct val="90000"/>
              </a:lnSpc>
              <a:buNone/>
            </a:pPr>
            <a:r>
              <a:rPr b="0" lang="de-DE" sz="4400" spc="-1" strike="noStrike" u="sng">
                <a:solidFill>
                  <a:srgbClr val="000000"/>
                </a:solidFill>
                <a:uFillTx/>
                <a:latin typeface="Aptos Display"/>
              </a:rPr>
              <a:t>Ambulante Versorgungszentren der KHs</a:t>
            </a:r>
            <a:endParaRPr b="0" lang="de-DE" sz="4400" spc="-1" strike="noStrike">
              <a:solidFill>
                <a:srgbClr val="000000"/>
              </a:solidFill>
              <a:latin typeface="Aptos"/>
            </a:endParaRPr>
          </a:p>
        </p:txBody>
      </p:sp>
      <p:sp>
        <p:nvSpPr>
          <p:cNvPr id="141" name="PlaceHolder 2"/>
          <p:cNvSpPr>
            <a:spLocks noGrp="1"/>
          </p:cNvSpPr>
          <p:nvPr>
            <p:ph/>
          </p:nvPr>
        </p:nvSpPr>
        <p:spPr>
          <a:xfrm>
            <a:off x="560520" y="1825560"/>
            <a:ext cx="11350800" cy="4350960"/>
          </a:xfrm>
          <a:prstGeom prst="rect">
            <a:avLst/>
          </a:prstGeom>
          <a:noFill/>
          <a:ln w="0">
            <a:noFill/>
          </a:ln>
        </p:spPr>
        <p:txBody>
          <a:bodyPr anchor="t">
            <a:normAutofit fontScale="72000"/>
          </a:bodyPr>
          <a:p>
            <a:pPr marL="228600" indent="-228600">
              <a:lnSpc>
                <a:spcPct val="90000"/>
              </a:lnSpc>
              <a:spcBef>
                <a:spcPts val="1001"/>
              </a:spcBef>
              <a:buClr>
                <a:srgbClr val="000000"/>
              </a:buClr>
              <a:buFont typeface="Arial"/>
              <a:buChar char="•"/>
            </a:pPr>
            <a:r>
              <a:rPr b="0" lang="de-DE" sz="2800" spc="-1" strike="noStrike">
                <a:solidFill>
                  <a:srgbClr val="000000"/>
                </a:solidFill>
                <a:latin typeface="Aptos"/>
              </a:rPr>
              <a:t>Ambulante Einrichtungen der Krankenhäuser vor Ort</a:t>
            </a:r>
            <a:endParaRPr b="0" lang="de-DE" sz="2800" spc="-1" strike="noStrike">
              <a:solidFill>
                <a:srgbClr val="000000"/>
              </a:solidFill>
              <a:latin typeface="Aptos"/>
            </a:endParaRPr>
          </a:p>
          <a:p>
            <a:pPr marL="228600" indent="-228600">
              <a:lnSpc>
                <a:spcPct val="90000"/>
              </a:lnSpc>
              <a:spcBef>
                <a:spcPts val="1001"/>
              </a:spcBef>
              <a:buClr>
                <a:srgbClr val="000000"/>
              </a:buClr>
              <a:buFont typeface="Arial"/>
              <a:buChar char="•"/>
            </a:pPr>
            <a:r>
              <a:rPr b="0" lang="de-DE" sz="2800" spc="-1" strike="noStrike">
                <a:solidFill>
                  <a:srgbClr val="000000"/>
                </a:solidFill>
                <a:latin typeface="Aptos"/>
              </a:rPr>
              <a:t>gleichmäßig in der Versorgungsregion verteilt</a:t>
            </a:r>
            <a:endParaRPr b="0" lang="de-DE" sz="2800" spc="-1" strike="noStrike">
              <a:solidFill>
                <a:srgbClr val="000000"/>
              </a:solidFill>
              <a:latin typeface="Aptos"/>
            </a:endParaRPr>
          </a:p>
          <a:p>
            <a:pPr marL="228600" indent="-228600">
              <a:lnSpc>
                <a:spcPct val="90000"/>
              </a:lnSpc>
              <a:spcBef>
                <a:spcPts val="1001"/>
              </a:spcBef>
              <a:buClr>
                <a:srgbClr val="000000"/>
              </a:buClr>
              <a:buFont typeface="Arial"/>
              <a:buChar char="•"/>
            </a:pPr>
            <a:r>
              <a:rPr b="0" lang="de-DE" sz="2800" spc="-1" strike="noStrike">
                <a:solidFill>
                  <a:srgbClr val="000000"/>
                </a:solidFill>
                <a:latin typeface="Aptos"/>
              </a:rPr>
              <a:t>Erste Anlaufstellen für die Notfallversorgung</a:t>
            </a:r>
            <a:endParaRPr b="0" lang="de-DE" sz="2800" spc="-1" strike="noStrike">
              <a:solidFill>
                <a:srgbClr val="000000"/>
              </a:solidFill>
              <a:latin typeface="Aptos"/>
            </a:endParaRPr>
          </a:p>
          <a:p>
            <a:pPr marL="228600" indent="-228600">
              <a:lnSpc>
                <a:spcPct val="90000"/>
              </a:lnSpc>
              <a:spcBef>
                <a:spcPts val="1001"/>
              </a:spcBef>
              <a:buClr>
                <a:srgbClr val="000000"/>
              </a:buClr>
              <a:buFont typeface="Arial"/>
              <a:buChar char="•"/>
            </a:pPr>
            <a:r>
              <a:rPr b="0" lang="de-DE" sz="2800" spc="-1" strike="noStrike">
                <a:solidFill>
                  <a:srgbClr val="000000"/>
                </a:solidFill>
                <a:latin typeface="Aptos"/>
              </a:rPr>
              <a:t>Überwachungsbetten und Eingriffsräume sowie alle notwendigen diagnostischen Einrichtungen</a:t>
            </a:r>
            <a:endParaRPr b="0" lang="de-DE" sz="2800" spc="-1" strike="noStrike">
              <a:solidFill>
                <a:srgbClr val="000000"/>
              </a:solidFill>
              <a:latin typeface="Aptos"/>
            </a:endParaRPr>
          </a:p>
          <a:p>
            <a:pPr marL="228600" indent="-228600">
              <a:lnSpc>
                <a:spcPct val="90000"/>
              </a:lnSpc>
              <a:spcBef>
                <a:spcPts val="1001"/>
              </a:spcBef>
              <a:buClr>
                <a:srgbClr val="000000"/>
              </a:buClr>
              <a:buFont typeface="Arial"/>
              <a:buChar char="•"/>
            </a:pPr>
            <a:r>
              <a:rPr b="0" lang="de-DE" sz="2800" spc="-1" strike="noStrike">
                <a:solidFill>
                  <a:srgbClr val="000000"/>
                </a:solidFill>
                <a:latin typeface="Aptos"/>
              </a:rPr>
              <a:t>wichtige medizinischen Fachrichtungen auf Facharztniveau vorhanden</a:t>
            </a:r>
            <a:endParaRPr b="0" lang="de-DE" sz="2800" spc="-1" strike="noStrike">
              <a:solidFill>
                <a:srgbClr val="000000"/>
              </a:solidFill>
              <a:latin typeface="Aptos"/>
            </a:endParaRPr>
          </a:p>
          <a:p>
            <a:pPr marL="228600" indent="-228600">
              <a:lnSpc>
                <a:spcPct val="90000"/>
              </a:lnSpc>
              <a:spcBef>
                <a:spcPts val="1001"/>
              </a:spcBef>
              <a:buClr>
                <a:srgbClr val="000000"/>
              </a:buClr>
              <a:buFont typeface="Arial"/>
              <a:buChar char="•"/>
            </a:pPr>
            <a:r>
              <a:rPr b="0" lang="de-DE" sz="2800" spc="-1" strike="noStrike">
                <a:solidFill>
                  <a:srgbClr val="000000"/>
                </a:solidFill>
                <a:latin typeface="Aptos"/>
              </a:rPr>
              <a:t>Spezielle Facharztsprechstunden des KH vor Ort</a:t>
            </a:r>
            <a:endParaRPr b="0" lang="de-DE" sz="2800" spc="-1" strike="noStrike">
              <a:solidFill>
                <a:srgbClr val="000000"/>
              </a:solidFill>
              <a:latin typeface="Aptos"/>
            </a:endParaRPr>
          </a:p>
          <a:p>
            <a:pPr marL="228600" indent="-228600">
              <a:lnSpc>
                <a:spcPct val="90000"/>
              </a:lnSpc>
              <a:spcBef>
                <a:spcPts val="1001"/>
              </a:spcBef>
              <a:buClr>
                <a:srgbClr val="000000"/>
              </a:buClr>
              <a:buFont typeface="Arial"/>
              <a:buChar char="•"/>
            </a:pPr>
            <a:r>
              <a:rPr b="0" lang="de-DE" sz="2800" spc="-1" strike="noStrike">
                <a:solidFill>
                  <a:srgbClr val="000000"/>
                </a:solidFill>
                <a:latin typeface="Aptos"/>
              </a:rPr>
              <a:t>Über Telemedizin an das Krankenhaus angebunden</a:t>
            </a:r>
            <a:endParaRPr b="0" lang="de-DE" sz="2800" spc="-1" strike="noStrike">
              <a:solidFill>
                <a:srgbClr val="000000"/>
              </a:solidFill>
              <a:latin typeface="Aptos"/>
            </a:endParaRPr>
          </a:p>
          <a:p>
            <a:pPr marL="228600" indent="-228600">
              <a:lnSpc>
                <a:spcPct val="90000"/>
              </a:lnSpc>
              <a:spcBef>
                <a:spcPts val="1001"/>
              </a:spcBef>
              <a:buClr>
                <a:srgbClr val="000000"/>
              </a:buClr>
              <a:buFont typeface="Arial"/>
              <a:buChar char="•"/>
            </a:pPr>
            <a:r>
              <a:rPr b="0" lang="de-DE" sz="2800" spc="-1" strike="noStrike">
                <a:solidFill>
                  <a:srgbClr val="000000"/>
                </a:solidFill>
                <a:latin typeface="Aptos"/>
              </a:rPr>
              <a:t>turnusmäßig mit Beschäftigten der Krankenhäuser betrieben</a:t>
            </a:r>
            <a:endParaRPr b="0" lang="de-DE" sz="2800" spc="-1" strike="noStrike">
              <a:solidFill>
                <a:srgbClr val="000000"/>
              </a:solidFill>
              <a:latin typeface="Aptos"/>
            </a:endParaRPr>
          </a:p>
          <a:p>
            <a:pPr marL="228600" indent="-228600">
              <a:lnSpc>
                <a:spcPct val="90000"/>
              </a:lnSpc>
              <a:spcBef>
                <a:spcPts val="1001"/>
              </a:spcBef>
              <a:buClr>
                <a:srgbClr val="000000"/>
              </a:buClr>
              <a:buFont typeface="Arial"/>
              <a:buChar char="•"/>
            </a:pPr>
            <a:r>
              <a:rPr b="0" lang="de-DE" sz="2800" spc="-1" strike="noStrike">
                <a:solidFill>
                  <a:srgbClr val="000000"/>
                </a:solidFill>
                <a:latin typeface="Aptos"/>
              </a:rPr>
              <a:t>Eigentlich notwendig: Recht der KHs, ambulant behandeln zu dürfen</a:t>
            </a:r>
            <a:endParaRPr b="0" lang="de-DE" sz="2800" spc="-1" strike="noStrike">
              <a:solidFill>
                <a:srgbClr val="000000"/>
              </a:solidFill>
              <a:latin typeface="Aptos"/>
            </a:endParaRPr>
          </a:p>
          <a:p>
            <a:pPr marL="228600" indent="-228600">
              <a:lnSpc>
                <a:spcPct val="90000"/>
              </a:lnSpc>
              <a:spcBef>
                <a:spcPts val="1001"/>
              </a:spcBef>
              <a:buClr>
                <a:srgbClr val="000000"/>
              </a:buClr>
              <a:buFont typeface="Arial"/>
              <a:buChar char="•"/>
            </a:pPr>
            <a:r>
              <a:rPr b="0" lang="de-DE" sz="2800" spc="-1" strike="noStrike">
                <a:solidFill>
                  <a:srgbClr val="000000"/>
                </a:solidFill>
                <a:latin typeface="Aptos"/>
              </a:rPr>
              <a:t>Zusätzlich: Ausbau der Notarztstandorte (incl. Hubschrauber)</a:t>
            </a:r>
            <a:endParaRPr b="0" lang="de-DE" sz="2800" spc="-1" strike="noStrike">
              <a:solidFill>
                <a:srgbClr val="000000"/>
              </a:solidFill>
              <a:latin typeface="Aptos"/>
            </a:endParaRPr>
          </a:p>
          <a:p>
            <a:pPr marL="228600" indent="-228600">
              <a:lnSpc>
                <a:spcPct val="90000"/>
              </a:lnSpc>
              <a:spcBef>
                <a:spcPts val="1001"/>
              </a:spcBef>
              <a:buClr>
                <a:srgbClr val="000000"/>
              </a:buClr>
              <a:buFont typeface="Arial"/>
              <a:buChar char="•"/>
            </a:pPr>
            <a:r>
              <a:rPr b="0" lang="de-DE" sz="2800" spc="-1" strike="noStrike">
                <a:solidFill>
                  <a:srgbClr val="000000"/>
                </a:solidFill>
                <a:latin typeface="Aptos"/>
              </a:rPr>
              <a:t>Ggf. gemeinsamer Betrieb mit PVZ</a:t>
            </a:r>
            <a:endParaRPr b="0" lang="de-DE" sz="2800" spc="-1" strike="noStrike">
              <a:solidFill>
                <a:srgbClr val="000000"/>
              </a:solidFill>
              <a:latin typeface="Aptos"/>
            </a:endParaRPr>
          </a:p>
          <a:p>
            <a:pPr>
              <a:lnSpc>
                <a:spcPct val="90000"/>
              </a:lnSpc>
              <a:spcBef>
                <a:spcPts val="1001"/>
              </a:spcBef>
              <a:buNone/>
            </a:pPr>
            <a:endParaRPr b="0" lang="de-DE" sz="2800" spc="-1" strike="noStrike">
              <a:solidFill>
                <a:srgbClr val="000000"/>
              </a:solidFill>
              <a:latin typeface="Aptos"/>
            </a:endParaRPr>
          </a:p>
        </p:txBody>
      </p:sp>
      <p:sp>
        <p:nvSpPr>
          <p:cNvPr id="142" name="PlaceHolder 3"/>
          <p:cNvSpPr>
            <a:spLocks noGrp="1"/>
          </p:cNvSpPr>
          <p:nvPr>
            <p:ph type="sldNum" idx="16"/>
          </p:nvPr>
        </p:nvSpPr>
        <p:spPr>
          <a:xfrm>
            <a:off x="8472960" y="6356520"/>
            <a:ext cx="2274120" cy="364680"/>
          </a:xfrm>
          <a:prstGeom prst="rect">
            <a:avLst/>
          </a:prstGeom>
          <a:noFill/>
          <a:ln w="0">
            <a:noFill/>
          </a:ln>
        </p:spPr>
        <p:txBody>
          <a:bodyPr anchor="ctr">
            <a:noAutofit/>
          </a:bodyPr>
          <a:lstStyle>
            <a:lvl1pPr algn="r">
              <a:lnSpc>
                <a:spcPct val="100000"/>
              </a:lnSpc>
              <a:buNone/>
              <a:defRPr b="0" lang="de-DE" sz="1200" spc="-1" strike="noStrike">
                <a:solidFill>
                  <a:srgbClr val="a8a8a8"/>
                </a:solidFill>
                <a:latin typeface="Aptos"/>
              </a:defRPr>
            </a:lvl1pPr>
          </a:lstStyle>
          <a:p>
            <a:pPr algn="r">
              <a:lnSpc>
                <a:spcPct val="100000"/>
              </a:lnSpc>
              <a:buNone/>
            </a:pPr>
            <a:fld id="{824027FB-CE9B-467A-8028-ABB4BE77E938}" type="slidenum">
              <a:rPr b="0" lang="de-DE" sz="1200" spc="-1" strike="noStrike">
                <a:solidFill>
                  <a:srgbClr val="a8a8a8"/>
                </a:solidFill>
                <a:latin typeface="Aptos"/>
              </a:rPr>
              <a:t>&lt;Foliennummer&gt;</a:t>
            </a:fld>
            <a:endParaRPr b="0" lang="de-DE" sz="1200" spc="-1" strike="noStrike">
              <a:latin typeface="Times New Roman"/>
            </a:endParaRPr>
          </a:p>
        </p:txBody>
      </p:sp>
    </p:spTree>
  </p:cSld>
  <mc:AlternateContent>
    <mc:Choice Requires="p14">
      <p:transition spd="slow" p14:dur="2000"/>
    </mc:Choice>
    <mc:Fallback>
      <p:transition spd="slow"/>
    </mc:Fallback>
  </mc:AlternateContent>
</p:sld>
</file>

<file path=ppt/slides/slide2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43" name="PlaceHolder 1"/>
          <p:cNvSpPr>
            <a:spLocks noGrp="1"/>
          </p:cNvSpPr>
          <p:nvPr>
            <p:ph type="title"/>
          </p:nvPr>
        </p:nvSpPr>
        <p:spPr>
          <a:xfrm>
            <a:off x="838080" y="365040"/>
            <a:ext cx="10515240" cy="1325160"/>
          </a:xfrm>
          <a:prstGeom prst="rect">
            <a:avLst/>
          </a:prstGeom>
          <a:noFill/>
          <a:ln w="0">
            <a:noFill/>
          </a:ln>
        </p:spPr>
        <p:txBody>
          <a:bodyPr anchor="ctr">
            <a:normAutofit/>
          </a:bodyPr>
          <a:p>
            <a:pPr>
              <a:lnSpc>
                <a:spcPct val="90000"/>
              </a:lnSpc>
              <a:buNone/>
            </a:pPr>
            <a:r>
              <a:rPr b="0" lang="de-DE" sz="4400" spc="-1" strike="noStrike" u="sng">
                <a:solidFill>
                  <a:srgbClr val="000000"/>
                </a:solidFill>
                <a:uFillTx/>
                <a:latin typeface="Aptos Display"/>
              </a:rPr>
              <a:t>Alternativen zu privaten Trägern </a:t>
            </a:r>
            <a:endParaRPr b="0" lang="de-DE" sz="4400" spc="-1" strike="noStrike">
              <a:solidFill>
                <a:srgbClr val="000000"/>
              </a:solidFill>
              <a:latin typeface="Aptos"/>
            </a:endParaRPr>
          </a:p>
        </p:txBody>
      </p:sp>
      <p:sp>
        <p:nvSpPr>
          <p:cNvPr id="144" name="PlaceHolder 2"/>
          <p:cNvSpPr>
            <a:spLocks noGrp="1"/>
          </p:cNvSpPr>
          <p:nvPr>
            <p:ph/>
          </p:nvPr>
        </p:nvSpPr>
        <p:spPr>
          <a:xfrm>
            <a:off x="838080" y="1248840"/>
            <a:ext cx="10515240" cy="4350960"/>
          </a:xfrm>
          <a:prstGeom prst="rect">
            <a:avLst/>
          </a:prstGeom>
          <a:noFill/>
          <a:ln w="0">
            <a:noFill/>
          </a:ln>
        </p:spPr>
        <p:txBody>
          <a:bodyPr anchor="t">
            <a:normAutofit/>
          </a:bodyPr>
          <a:p>
            <a:pPr marL="228600" indent="-228600" algn="ctr">
              <a:lnSpc>
                <a:spcPct val="90000"/>
              </a:lnSpc>
              <a:spcBef>
                <a:spcPts val="1001"/>
              </a:spcBef>
              <a:buNone/>
              <a:tabLst>
                <a:tab algn="l" pos="0"/>
              </a:tabLst>
            </a:pPr>
            <a:endParaRPr b="0" lang="de-DE" sz="2800" spc="-1" strike="noStrike">
              <a:solidFill>
                <a:srgbClr val="000000"/>
              </a:solidFill>
              <a:latin typeface="Aptos"/>
            </a:endParaRPr>
          </a:p>
          <a:p>
            <a:pPr marL="685800" indent="-228600">
              <a:lnSpc>
                <a:spcPct val="90000"/>
              </a:lnSpc>
              <a:spcBef>
                <a:spcPts val="499"/>
              </a:spcBef>
              <a:buNone/>
              <a:tabLst>
                <a:tab algn="l" pos="0"/>
              </a:tabLst>
            </a:pPr>
            <a:endParaRPr b="0" lang="de-DE" sz="2400" spc="-1" strike="noStrike">
              <a:solidFill>
                <a:srgbClr val="000000"/>
              </a:solidFill>
              <a:latin typeface="Aptos"/>
            </a:endParaRPr>
          </a:p>
          <a:p>
            <a:pPr lvl="1" marL="685800" indent="-228600">
              <a:lnSpc>
                <a:spcPct val="90000"/>
              </a:lnSpc>
              <a:spcBef>
                <a:spcPts val="499"/>
              </a:spcBef>
              <a:buClr>
                <a:srgbClr val="000000"/>
              </a:buClr>
              <a:buFont typeface="Arial"/>
              <a:buChar char="•"/>
              <a:tabLst>
                <a:tab algn="l" pos="0"/>
              </a:tabLst>
            </a:pPr>
            <a:r>
              <a:rPr b="0" lang="de-DE" sz="2400" spc="-1" strike="noStrike">
                <a:solidFill>
                  <a:srgbClr val="000000"/>
                </a:solidFill>
                <a:latin typeface="Aptos"/>
              </a:rPr>
              <a:t>Änderung der gesetzlichen Vorschriften (Trägervielfalt)</a:t>
            </a:r>
            <a:endParaRPr b="0" lang="de-DE" sz="2400" spc="-1" strike="noStrike">
              <a:solidFill>
                <a:srgbClr val="000000"/>
              </a:solidFill>
              <a:latin typeface="Aptos"/>
            </a:endParaRPr>
          </a:p>
          <a:p>
            <a:pPr lvl="1" marL="685800" indent="-228600">
              <a:lnSpc>
                <a:spcPct val="90000"/>
              </a:lnSpc>
              <a:spcBef>
                <a:spcPts val="499"/>
              </a:spcBef>
              <a:buClr>
                <a:srgbClr val="000000"/>
              </a:buClr>
              <a:buFont typeface="Arial"/>
              <a:buChar char="•"/>
              <a:tabLst>
                <a:tab algn="l" pos="0"/>
              </a:tabLst>
            </a:pPr>
            <a:r>
              <a:rPr b="0" lang="de-DE" sz="2400" spc="-1" strike="noStrike">
                <a:solidFill>
                  <a:srgbClr val="000000"/>
                </a:solidFill>
                <a:latin typeface="Aptos"/>
              </a:rPr>
              <a:t>Keine weiteren Privatisierungen</a:t>
            </a:r>
            <a:endParaRPr b="0" lang="de-DE" sz="2400" spc="-1" strike="noStrike">
              <a:solidFill>
                <a:srgbClr val="000000"/>
              </a:solidFill>
              <a:latin typeface="Aptos"/>
            </a:endParaRPr>
          </a:p>
          <a:p>
            <a:pPr lvl="1" marL="685800" indent="-228600">
              <a:lnSpc>
                <a:spcPct val="90000"/>
              </a:lnSpc>
              <a:spcBef>
                <a:spcPts val="499"/>
              </a:spcBef>
              <a:buClr>
                <a:srgbClr val="000000"/>
              </a:buClr>
              <a:buFont typeface="Arial"/>
              <a:buChar char="•"/>
              <a:tabLst>
                <a:tab algn="l" pos="0"/>
              </a:tabLst>
            </a:pPr>
            <a:r>
              <a:rPr b="0" lang="de-DE" sz="2400" spc="-1" strike="noStrike">
                <a:solidFill>
                  <a:srgbClr val="000000"/>
                </a:solidFill>
                <a:latin typeface="Aptos"/>
              </a:rPr>
              <a:t>Perspektivisch: Rekommunalisierung</a:t>
            </a:r>
            <a:endParaRPr b="0" lang="de-DE" sz="2400" spc="-1" strike="noStrike">
              <a:solidFill>
                <a:srgbClr val="000000"/>
              </a:solidFill>
              <a:latin typeface="Aptos"/>
            </a:endParaRPr>
          </a:p>
          <a:p>
            <a:pPr lvl="1" marL="685800" indent="-228600">
              <a:lnSpc>
                <a:spcPct val="90000"/>
              </a:lnSpc>
              <a:spcBef>
                <a:spcPts val="499"/>
              </a:spcBef>
              <a:buClr>
                <a:srgbClr val="000000"/>
              </a:buClr>
              <a:buFont typeface="Arial"/>
              <a:buChar char="•"/>
              <a:tabLst>
                <a:tab algn="l" pos="0"/>
              </a:tabLst>
            </a:pPr>
            <a:r>
              <a:rPr b="0" lang="de-DE" sz="2400" spc="-1" strike="noStrike">
                <a:solidFill>
                  <a:srgbClr val="000000"/>
                </a:solidFill>
                <a:latin typeface="Aptos"/>
              </a:rPr>
              <a:t>Aber praktisch: Hohe Hürden wg. GG, Artikel 12 (Berufsfreiheit) und „gefestigte“ Rechtsprechung</a:t>
            </a:r>
            <a:endParaRPr b="0" lang="de-DE" sz="2400" spc="-1" strike="noStrike">
              <a:solidFill>
                <a:srgbClr val="000000"/>
              </a:solidFill>
              <a:latin typeface="Aptos"/>
            </a:endParaRPr>
          </a:p>
          <a:p>
            <a:pPr lvl="1" marL="685800" indent="-228600">
              <a:lnSpc>
                <a:spcPct val="90000"/>
              </a:lnSpc>
              <a:spcBef>
                <a:spcPts val="499"/>
              </a:spcBef>
              <a:buClr>
                <a:srgbClr val="ff0000"/>
              </a:buClr>
              <a:buFont typeface="Wingdings" charset="2"/>
              <a:buChar char=""/>
              <a:tabLst>
                <a:tab algn="l" pos="0"/>
              </a:tabLst>
            </a:pPr>
            <a:r>
              <a:rPr b="0" lang="de-DE" sz="2400" spc="-1" strike="noStrike">
                <a:solidFill>
                  <a:srgbClr val="ff0000"/>
                </a:solidFill>
                <a:latin typeface="Aptos"/>
              </a:rPr>
              <a:t>Deshalb besser indirekter Weg: Gewinnverbot und Kostendeckung 2.0</a:t>
            </a:r>
            <a:endParaRPr b="0" lang="de-DE" sz="2400" spc="-1" strike="noStrike">
              <a:solidFill>
                <a:srgbClr val="000000"/>
              </a:solidFill>
              <a:latin typeface="Aptos"/>
            </a:endParaRPr>
          </a:p>
          <a:p>
            <a:pPr lvl="1" marL="685800" indent="-228600">
              <a:lnSpc>
                <a:spcPct val="90000"/>
              </a:lnSpc>
              <a:spcBef>
                <a:spcPts val="499"/>
              </a:spcBef>
              <a:buClr>
                <a:srgbClr val="ff0000"/>
              </a:buClr>
              <a:buFont typeface="Wingdings" charset="2"/>
              <a:buChar char=""/>
              <a:tabLst>
                <a:tab algn="l" pos="0"/>
              </a:tabLst>
            </a:pPr>
            <a:r>
              <a:rPr b="0" lang="de-DE" sz="2400" spc="-1" strike="noStrike">
                <a:solidFill>
                  <a:srgbClr val="ff0000"/>
                </a:solidFill>
                <a:latin typeface="Aptos"/>
              </a:rPr>
              <a:t>Wenn kein finanzieller Anreiz, werden die privaten schnell verschwinden</a:t>
            </a:r>
            <a:endParaRPr b="0" lang="de-DE" sz="2400" spc="-1" strike="noStrike">
              <a:solidFill>
                <a:srgbClr val="000000"/>
              </a:solidFill>
              <a:latin typeface="Aptos"/>
            </a:endParaRPr>
          </a:p>
        </p:txBody>
      </p:sp>
      <p:sp>
        <p:nvSpPr>
          <p:cNvPr id="145" name="PlaceHolder 3"/>
          <p:cNvSpPr>
            <a:spLocks noGrp="1"/>
          </p:cNvSpPr>
          <p:nvPr>
            <p:ph type="sldNum" idx="17"/>
          </p:nvPr>
        </p:nvSpPr>
        <p:spPr>
          <a:xfrm>
            <a:off x="8472960" y="6356520"/>
            <a:ext cx="2274120" cy="364680"/>
          </a:xfrm>
          <a:prstGeom prst="rect">
            <a:avLst/>
          </a:prstGeom>
          <a:noFill/>
          <a:ln w="0">
            <a:noFill/>
          </a:ln>
        </p:spPr>
        <p:txBody>
          <a:bodyPr anchor="ctr">
            <a:noAutofit/>
          </a:bodyPr>
          <a:lstStyle>
            <a:lvl1pPr algn="r">
              <a:lnSpc>
                <a:spcPct val="100000"/>
              </a:lnSpc>
              <a:buNone/>
              <a:defRPr b="0" lang="de-DE" sz="1200" spc="-1" strike="noStrike">
                <a:solidFill>
                  <a:srgbClr val="a8a8a8"/>
                </a:solidFill>
                <a:latin typeface="Aptos"/>
              </a:defRPr>
            </a:lvl1pPr>
          </a:lstStyle>
          <a:p>
            <a:pPr algn="r">
              <a:lnSpc>
                <a:spcPct val="100000"/>
              </a:lnSpc>
              <a:buNone/>
            </a:pPr>
            <a:fld id="{AF4041F2-EC78-4FB0-A9CD-355C447B8E15}" type="slidenum">
              <a:rPr b="0" lang="de-DE" sz="1200" spc="-1" strike="noStrike">
                <a:solidFill>
                  <a:srgbClr val="a8a8a8"/>
                </a:solidFill>
                <a:latin typeface="Aptos"/>
              </a:rPr>
              <a:t>&lt;Foliennummer&gt;</a:t>
            </a:fld>
            <a:endParaRPr b="0" lang="de-DE" sz="1200" spc="-1" strike="noStrike">
              <a:latin typeface="Times New Roman"/>
            </a:endParaRPr>
          </a:p>
        </p:txBody>
      </p:sp>
    </p:spTree>
  </p:cSld>
  <mc:AlternateContent>
    <mc:Choice Requires="p14">
      <p:transition spd="slow" p14:dur="2000"/>
    </mc:Choice>
    <mc:Fallback>
      <p:transition spd="slow"/>
    </mc:Fallback>
  </mc:AlternateContent>
</p:sld>
</file>

<file path=ppt/slides/slide2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46" name="PlaceHolder 1"/>
          <p:cNvSpPr>
            <a:spLocks noGrp="1"/>
          </p:cNvSpPr>
          <p:nvPr>
            <p:ph type="title"/>
          </p:nvPr>
        </p:nvSpPr>
        <p:spPr>
          <a:xfrm>
            <a:off x="838080" y="18360"/>
            <a:ext cx="10515240" cy="1325160"/>
          </a:xfrm>
          <a:prstGeom prst="rect">
            <a:avLst/>
          </a:prstGeom>
          <a:noFill/>
          <a:ln w="0">
            <a:noFill/>
          </a:ln>
        </p:spPr>
        <p:txBody>
          <a:bodyPr anchor="ctr">
            <a:normAutofit fontScale="93000"/>
          </a:bodyPr>
          <a:p>
            <a:pPr>
              <a:lnSpc>
                <a:spcPct val="90000"/>
              </a:lnSpc>
              <a:buNone/>
            </a:pPr>
            <a:r>
              <a:rPr b="1" lang="de-DE" sz="4800" spc="-1" strike="noStrike" u="sng">
                <a:solidFill>
                  <a:srgbClr val="ff0000"/>
                </a:solidFill>
                <a:uFillTx/>
                <a:latin typeface="Aptos Display"/>
              </a:rPr>
              <a:t>Grundsatzforderungen unseres Bündnisses </a:t>
            </a:r>
            <a:endParaRPr b="0" lang="de-DE" sz="4800" spc="-1" strike="noStrike">
              <a:solidFill>
                <a:srgbClr val="000000"/>
              </a:solidFill>
              <a:latin typeface="Aptos"/>
            </a:endParaRPr>
          </a:p>
        </p:txBody>
      </p:sp>
      <p:sp>
        <p:nvSpPr>
          <p:cNvPr id="147" name="PlaceHolder 2"/>
          <p:cNvSpPr>
            <a:spLocks noGrp="1"/>
          </p:cNvSpPr>
          <p:nvPr>
            <p:ph/>
          </p:nvPr>
        </p:nvSpPr>
        <p:spPr>
          <a:xfrm>
            <a:off x="749160" y="1875960"/>
            <a:ext cx="10515240" cy="4851000"/>
          </a:xfrm>
          <a:prstGeom prst="rect">
            <a:avLst/>
          </a:prstGeom>
          <a:noFill/>
          <a:ln w="0">
            <a:noFill/>
          </a:ln>
        </p:spPr>
        <p:txBody>
          <a:bodyPr anchor="t">
            <a:normAutofit/>
          </a:bodyPr>
          <a:p>
            <a:pPr marL="228600" indent="-228600">
              <a:lnSpc>
                <a:spcPct val="90000"/>
              </a:lnSpc>
              <a:spcBef>
                <a:spcPts val="1800"/>
              </a:spcBef>
              <a:buClr>
                <a:srgbClr val="ff0000"/>
              </a:buClr>
              <a:buFont typeface="Arial"/>
              <a:buChar char="•"/>
            </a:pPr>
            <a:r>
              <a:rPr b="1" lang="de-DE" sz="2800" spc="-1" strike="noStrike">
                <a:solidFill>
                  <a:srgbClr val="ff0000"/>
                </a:solidFill>
                <a:latin typeface="Aptos"/>
              </a:rPr>
              <a:t>Krankenhäuser müssen Einrichtungen der öffentlichen Daseinsvorsorge sein</a:t>
            </a:r>
            <a:endParaRPr b="0" lang="de-DE" sz="2800" spc="-1" strike="noStrike">
              <a:solidFill>
                <a:srgbClr val="000000"/>
              </a:solidFill>
              <a:latin typeface="Aptos"/>
            </a:endParaRPr>
          </a:p>
          <a:p>
            <a:pPr marL="228600" indent="-228600">
              <a:lnSpc>
                <a:spcPct val="90000"/>
              </a:lnSpc>
              <a:spcBef>
                <a:spcPts val="1800"/>
              </a:spcBef>
              <a:buClr>
                <a:srgbClr val="ff0000"/>
              </a:buClr>
              <a:buFont typeface="Arial"/>
              <a:buChar char="•"/>
            </a:pPr>
            <a:r>
              <a:rPr b="1" lang="de-DE" sz="2800" spc="-1" strike="noStrike">
                <a:solidFill>
                  <a:srgbClr val="ff0000"/>
                </a:solidFill>
                <a:latin typeface="Aptos"/>
              </a:rPr>
              <a:t>Rekommunalisierung statt Privatisierung</a:t>
            </a:r>
            <a:endParaRPr b="0" lang="de-DE" sz="2800" spc="-1" strike="noStrike">
              <a:solidFill>
                <a:srgbClr val="000000"/>
              </a:solidFill>
              <a:latin typeface="Aptos"/>
            </a:endParaRPr>
          </a:p>
          <a:p>
            <a:pPr marL="228600" indent="-228600">
              <a:lnSpc>
                <a:spcPct val="90000"/>
              </a:lnSpc>
              <a:spcBef>
                <a:spcPts val="1800"/>
              </a:spcBef>
              <a:buClr>
                <a:srgbClr val="ff0000"/>
              </a:buClr>
              <a:buFont typeface="Arial"/>
              <a:buChar char="•"/>
            </a:pPr>
            <a:r>
              <a:rPr b="1" lang="de-DE" sz="2800" spc="-1" strike="noStrike">
                <a:solidFill>
                  <a:srgbClr val="ff0000"/>
                </a:solidFill>
                <a:latin typeface="Aptos"/>
              </a:rPr>
              <a:t>Verbot der Gewinnerzielung</a:t>
            </a:r>
            <a:endParaRPr b="0" lang="de-DE" sz="2800" spc="-1" strike="noStrike">
              <a:solidFill>
                <a:srgbClr val="000000"/>
              </a:solidFill>
              <a:latin typeface="Aptos"/>
            </a:endParaRPr>
          </a:p>
          <a:p>
            <a:pPr marL="228600" indent="-228600">
              <a:lnSpc>
                <a:spcPct val="90000"/>
              </a:lnSpc>
              <a:spcBef>
                <a:spcPts val="1800"/>
              </a:spcBef>
              <a:buClr>
                <a:srgbClr val="ff0000"/>
              </a:buClr>
              <a:buFont typeface="Arial"/>
              <a:buChar char="•"/>
            </a:pPr>
            <a:r>
              <a:rPr b="1" lang="de-DE" sz="2800" spc="-1" strike="noStrike">
                <a:solidFill>
                  <a:srgbClr val="ff0000"/>
                </a:solidFill>
                <a:latin typeface="Aptos"/>
              </a:rPr>
              <a:t>Sachsteuerung statt finanzieller Steuerung</a:t>
            </a:r>
            <a:endParaRPr b="0" lang="de-DE" sz="2800" spc="-1" strike="noStrike">
              <a:solidFill>
                <a:srgbClr val="000000"/>
              </a:solidFill>
              <a:latin typeface="Aptos"/>
            </a:endParaRPr>
          </a:p>
          <a:p>
            <a:pPr marL="228600" indent="-228600">
              <a:lnSpc>
                <a:spcPct val="90000"/>
              </a:lnSpc>
              <a:spcBef>
                <a:spcPts val="1800"/>
              </a:spcBef>
              <a:buClr>
                <a:srgbClr val="ff0000"/>
              </a:buClr>
              <a:buFont typeface="Arial"/>
              <a:buChar char="•"/>
            </a:pPr>
            <a:r>
              <a:rPr b="1" lang="de-DE" sz="2800" spc="-1" strike="noStrike">
                <a:solidFill>
                  <a:srgbClr val="ff0000"/>
                </a:solidFill>
                <a:latin typeface="Aptos"/>
              </a:rPr>
              <a:t>(Einheitsversicherung)</a:t>
            </a:r>
            <a:endParaRPr b="0" lang="de-DE" sz="2800" spc="-1" strike="noStrike">
              <a:solidFill>
                <a:srgbClr val="000000"/>
              </a:solidFill>
              <a:latin typeface="Aptos"/>
            </a:endParaRPr>
          </a:p>
          <a:p>
            <a:pPr>
              <a:lnSpc>
                <a:spcPct val="90000"/>
              </a:lnSpc>
              <a:spcBef>
                <a:spcPts val="1001"/>
              </a:spcBef>
              <a:buNone/>
              <a:tabLst>
                <a:tab algn="l" pos="0"/>
              </a:tabLst>
            </a:pPr>
            <a:endParaRPr b="0" lang="de-DE" sz="2800" spc="-1" strike="noStrike">
              <a:solidFill>
                <a:srgbClr val="000000"/>
              </a:solidFill>
              <a:latin typeface="Aptos"/>
            </a:endParaRPr>
          </a:p>
        </p:txBody>
      </p:sp>
      <p:sp>
        <p:nvSpPr>
          <p:cNvPr id="148" name="PlaceHolder 3"/>
          <p:cNvSpPr>
            <a:spLocks noGrp="1"/>
          </p:cNvSpPr>
          <p:nvPr>
            <p:ph type="sldNum" idx="18"/>
          </p:nvPr>
        </p:nvSpPr>
        <p:spPr>
          <a:xfrm>
            <a:off x="8472960" y="6356520"/>
            <a:ext cx="2274120" cy="364680"/>
          </a:xfrm>
          <a:prstGeom prst="rect">
            <a:avLst/>
          </a:prstGeom>
          <a:noFill/>
          <a:ln w="0">
            <a:noFill/>
          </a:ln>
        </p:spPr>
        <p:txBody>
          <a:bodyPr anchor="ctr">
            <a:noAutofit/>
          </a:bodyPr>
          <a:lstStyle>
            <a:lvl1pPr algn="r">
              <a:lnSpc>
                <a:spcPct val="100000"/>
              </a:lnSpc>
              <a:buNone/>
              <a:defRPr b="0" lang="de-DE" sz="1200" spc="-1" strike="noStrike">
                <a:solidFill>
                  <a:srgbClr val="a8a8a8"/>
                </a:solidFill>
                <a:latin typeface="Aptos"/>
              </a:defRPr>
            </a:lvl1pPr>
          </a:lstStyle>
          <a:p>
            <a:pPr algn="r">
              <a:lnSpc>
                <a:spcPct val="100000"/>
              </a:lnSpc>
              <a:buNone/>
            </a:pPr>
            <a:fld id="{12A7D57E-F801-4FAC-B945-3B0F85F95385}" type="slidenum">
              <a:rPr b="0" lang="de-DE" sz="1200" spc="-1" strike="noStrike">
                <a:solidFill>
                  <a:srgbClr val="a8a8a8"/>
                </a:solidFill>
                <a:latin typeface="Aptos"/>
              </a:rPr>
              <a:t>&lt;Foliennummer&gt;</a:t>
            </a:fld>
            <a:endParaRPr b="0" lang="de-DE" sz="1200" spc="-1" strike="noStrike">
              <a:latin typeface="Times New Roman"/>
            </a:endParaRPr>
          </a:p>
        </p:txBody>
      </p:sp>
    </p:spTree>
  </p:cSld>
  <mc:AlternateContent>
    <mc:Choice Requires="p14">
      <p:transition spd="slow" p14:dur="2000"/>
    </mc:Choice>
    <mc:Fallback>
      <p:transition spd="slow"/>
    </mc:Fallback>
  </mc:AlternateContent>
</p:sld>
</file>

<file path=ppt/slides/slide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4" name="PlaceHolder 1"/>
          <p:cNvSpPr>
            <a:spLocks noGrp="1"/>
          </p:cNvSpPr>
          <p:nvPr>
            <p:ph type="title"/>
          </p:nvPr>
        </p:nvSpPr>
        <p:spPr>
          <a:xfrm>
            <a:off x="676440" y="165240"/>
            <a:ext cx="10515240" cy="1325160"/>
          </a:xfrm>
          <a:prstGeom prst="rect">
            <a:avLst/>
          </a:prstGeom>
          <a:noFill/>
          <a:ln w="0">
            <a:noFill/>
          </a:ln>
        </p:spPr>
        <p:txBody>
          <a:bodyPr anchor="ctr">
            <a:noAutofit/>
          </a:bodyPr>
          <a:p>
            <a:pPr>
              <a:lnSpc>
                <a:spcPct val="90000"/>
              </a:lnSpc>
              <a:buNone/>
            </a:pPr>
            <a:r>
              <a:rPr b="0" lang="de-DE" sz="4400" spc="-1" strike="noStrike" u="sng">
                <a:solidFill>
                  <a:srgbClr val="000000"/>
                </a:solidFill>
                <a:uFillTx/>
                <a:latin typeface="Aptos Display"/>
              </a:rPr>
              <a:t>Die Umsetzung</a:t>
            </a:r>
            <a:endParaRPr b="0" lang="de-DE" sz="4400" spc="-1" strike="noStrike">
              <a:solidFill>
                <a:srgbClr val="000000"/>
              </a:solidFill>
              <a:latin typeface="Aptos"/>
            </a:endParaRPr>
          </a:p>
        </p:txBody>
      </p:sp>
      <p:sp>
        <p:nvSpPr>
          <p:cNvPr id="95" name="PlaceHolder 2"/>
          <p:cNvSpPr>
            <a:spLocks noGrp="1"/>
          </p:cNvSpPr>
          <p:nvPr>
            <p:ph/>
          </p:nvPr>
        </p:nvSpPr>
        <p:spPr>
          <a:xfrm>
            <a:off x="581760" y="1584000"/>
            <a:ext cx="10704600" cy="4350960"/>
          </a:xfrm>
          <a:prstGeom prst="rect">
            <a:avLst/>
          </a:prstGeom>
          <a:noFill/>
          <a:ln w="0">
            <a:noFill/>
          </a:ln>
        </p:spPr>
        <p:txBody>
          <a:bodyPr anchor="t">
            <a:normAutofit fontScale="80000"/>
          </a:bodyPr>
          <a:p>
            <a:pPr marL="228600" indent="-228600">
              <a:lnSpc>
                <a:spcPct val="90000"/>
              </a:lnSpc>
              <a:spcBef>
                <a:spcPts val="1001"/>
              </a:spcBef>
              <a:spcAft>
                <a:spcPts val="2999"/>
              </a:spcAft>
              <a:buClr>
                <a:srgbClr val="ff0000"/>
              </a:buClr>
              <a:buFont typeface="Arial"/>
              <a:buChar char="•"/>
            </a:pPr>
            <a:r>
              <a:rPr b="0" lang="de-DE" sz="3600" spc="-1" strike="noStrike">
                <a:solidFill>
                  <a:srgbClr val="ff0000"/>
                </a:solidFill>
                <a:latin typeface="Aptos"/>
              </a:rPr>
              <a:t>Krankenhausversorgungsverbesserungsgesetz (KHVVG)</a:t>
            </a:r>
            <a:endParaRPr b="0" lang="de-DE" sz="3600" spc="-1" strike="noStrike">
              <a:solidFill>
                <a:srgbClr val="000000"/>
              </a:solidFill>
              <a:latin typeface="Aptos"/>
            </a:endParaRPr>
          </a:p>
          <a:p>
            <a:pPr lvl="1" marL="685800" indent="-228600">
              <a:lnSpc>
                <a:spcPct val="90000"/>
              </a:lnSpc>
              <a:spcBef>
                <a:spcPts val="499"/>
              </a:spcBef>
              <a:buClr>
                <a:srgbClr val="000000"/>
              </a:buClr>
              <a:buFont typeface="Arial"/>
              <a:buChar char="•"/>
            </a:pPr>
            <a:r>
              <a:rPr b="1" lang="de-DE" sz="3200" spc="-1" strike="noStrike" u="sng">
                <a:solidFill>
                  <a:srgbClr val="000000"/>
                </a:solidFill>
                <a:uFillTx/>
                <a:latin typeface="Aptos"/>
              </a:rPr>
              <a:t>Strukturregelungen</a:t>
            </a:r>
            <a:endParaRPr b="0" lang="de-DE" sz="3200" spc="-1" strike="noStrike">
              <a:solidFill>
                <a:srgbClr val="000000"/>
              </a:solidFill>
              <a:latin typeface="Aptos"/>
            </a:endParaRPr>
          </a:p>
          <a:p>
            <a:pPr lvl="2" marL="1143000" indent="-228600">
              <a:lnSpc>
                <a:spcPct val="90000"/>
              </a:lnSpc>
              <a:spcBef>
                <a:spcPts val="499"/>
              </a:spcBef>
              <a:buClr>
                <a:srgbClr val="000000"/>
              </a:buClr>
              <a:buFont typeface="Arial"/>
              <a:buChar char="•"/>
            </a:pPr>
            <a:r>
              <a:rPr b="0" lang="de-DE" sz="2800" spc="-1" strike="noStrike">
                <a:solidFill>
                  <a:srgbClr val="000000"/>
                </a:solidFill>
                <a:latin typeface="Aptos"/>
              </a:rPr>
              <a:t>Leistungsgruppen</a:t>
            </a:r>
            <a:endParaRPr b="0" lang="de-DE" sz="2800" spc="-1" strike="noStrike">
              <a:solidFill>
                <a:srgbClr val="000000"/>
              </a:solidFill>
              <a:latin typeface="Aptos"/>
            </a:endParaRPr>
          </a:p>
          <a:p>
            <a:pPr lvl="2" marL="1143000" indent="-228600">
              <a:lnSpc>
                <a:spcPct val="90000"/>
              </a:lnSpc>
              <a:spcBef>
                <a:spcPts val="499"/>
              </a:spcBef>
              <a:buClr>
                <a:srgbClr val="000000"/>
              </a:buClr>
              <a:buFont typeface="Arial"/>
              <a:buChar char="•"/>
            </a:pPr>
            <a:r>
              <a:rPr b="0" i="1" lang="de-DE" sz="2800" spc="-1" strike="noStrike">
                <a:solidFill>
                  <a:srgbClr val="000000"/>
                </a:solidFill>
                <a:latin typeface="Aptos"/>
              </a:rPr>
              <a:t>Level              Krankenhaustransparenzgesetz</a:t>
            </a:r>
            <a:endParaRPr b="0" lang="de-DE" sz="2800" spc="-1" strike="noStrike">
              <a:solidFill>
                <a:srgbClr val="000000"/>
              </a:solidFill>
              <a:latin typeface="Aptos"/>
            </a:endParaRPr>
          </a:p>
          <a:p>
            <a:pPr lvl="2" marL="1143000" indent="-228600">
              <a:lnSpc>
                <a:spcPct val="90000"/>
              </a:lnSpc>
              <a:spcBef>
                <a:spcPts val="499"/>
              </a:spcBef>
              <a:buClr>
                <a:srgbClr val="ff0000"/>
              </a:buClr>
              <a:buFont typeface="Arial"/>
              <a:buChar char="•"/>
            </a:pPr>
            <a:r>
              <a:rPr b="0" lang="de-DE" sz="2800" spc="-1" strike="noStrike">
                <a:solidFill>
                  <a:srgbClr val="ff0000"/>
                </a:solidFill>
                <a:latin typeface="Aptos"/>
              </a:rPr>
              <a:t>Sektorenübergreifende Versorger (Level Ii)</a:t>
            </a:r>
            <a:endParaRPr b="0" lang="de-DE" sz="2800" spc="-1" strike="noStrike">
              <a:solidFill>
                <a:srgbClr val="000000"/>
              </a:solidFill>
              <a:latin typeface="Aptos"/>
            </a:endParaRPr>
          </a:p>
          <a:p>
            <a:pPr>
              <a:lnSpc>
                <a:spcPct val="90000"/>
              </a:lnSpc>
              <a:spcBef>
                <a:spcPts val="1417"/>
              </a:spcBef>
              <a:buNone/>
            </a:pPr>
            <a:endParaRPr b="0" lang="de-DE" sz="3200" spc="-1" strike="noStrike">
              <a:solidFill>
                <a:srgbClr val="000000"/>
              </a:solidFill>
              <a:latin typeface="Aptos"/>
            </a:endParaRPr>
          </a:p>
          <a:p>
            <a:pPr lvl="1" marL="685800" indent="-228600">
              <a:lnSpc>
                <a:spcPct val="90000"/>
              </a:lnSpc>
              <a:spcBef>
                <a:spcPts val="499"/>
              </a:spcBef>
              <a:buClr>
                <a:srgbClr val="000000"/>
              </a:buClr>
              <a:buFont typeface="Arial"/>
              <a:buChar char="•"/>
            </a:pPr>
            <a:r>
              <a:rPr b="1" lang="de-DE" sz="3200" spc="-1" strike="noStrike" u="sng">
                <a:solidFill>
                  <a:srgbClr val="000000"/>
                </a:solidFill>
                <a:uFillTx/>
                <a:latin typeface="Aptos"/>
              </a:rPr>
              <a:t>Finanzierungsregelungen</a:t>
            </a:r>
            <a:endParaRPr b="0" lang="de-DE" sz="3200" spc="-1" strike="noStrike">
              <a:solidFill>
                <a:srgbClr val="000000"/>
              </a:solidFill>
              <a:latin typeface="Aptos"/>
            </a:endParaRPr>
          </a:p>
          <a:p>
            <a:pPr lvl="2" marL="1143000" indent="-228600">
              <a:lnSpc>
                <a:spcPct val="90000"/>
              </a:lnSpc>
              <a:spcBef>
                <a:spcPts val="499"/>
              </a:spcBef>
              <a:buClr>
                <a:srgbClr val="ff0000"/>
              </a:buClr>
              <a:buFont typeface="Arial"/>
              <a:buChar char="•"/>
            </a:pPr>
            <a:r>
              <a:rPr b="0" lang="de-DE" sz="2800" spc="-1" strike="noStrike">
                <a:solidFill>
                  <a:srgbClr val="ff0000"/>
                </a:solidFill>
                <a:latin typeface="Aptos"/>
              </a:rPr>
              <a:t>Vergütung sektorenübergreifende Versorger</a:t>
            </a:r>
            <a:endParaRPr b="0" lang="de-DE" sz="2800" spc="-1" strike="noStrike">
              <a:solidFill>
                <a:srgbClr val="000000"/>
              </a:solidFill>
              <a:latin typeface="Aptos"/>
            </a:endParaRPr>
          </a:p>
          <a:p>
            <a:pPr lvl="2" marL="1143000" indent="-228600">
              <a:lnSpc>
                <a:spcPct val="90000"/>
              </a:lnSpc>
              <a:spcBef>
                <a:spcPts val="499"/>
              </a:spcBef>
              <a:buClr>
                <a:srgbClr val="000000"/>
              </a:buClr>
              <a:buFont typeface="Arial"/>
              <a:buChar char="•"/>
            </a:pPr>
            <a:r>
              <a:rPr b="0" lang="de-DE" sz="2800" spc="-1" strike="noStrike">
                <a:solidFill>
                  <a:srgbClr val="000000"/>
                </a:solidFill>
                <a:latin typeface="Aptos"/>
              </a:rPr>
              <a:t>Vorhaltevergütung</a:t>
            </a:r>
            <a:endParaRPr b="0" lang="de-DE" sz="2800" spc="-1" strike="noStrike">
              <a:solidFill>
                <a:srgbClr val="000000"/>
              </a:solidFill>
              <a:latin typeface="Aptos"/>
            </a:endParaRPr>
          </a:p>
          <a:p>
            <a:pPr lvl="2" marL="1143000" indent="-228600">
              <a:lnSpc>
                <a:spcPct val="90000"/>
              </a:lnSpc>
              <a:spcBef>
                <a:spcPts val="499"/>
              </a:spcBef>
              <a:buClr>
                <a:srgbClr val="000000"/>
              </a:buClr>
              <a:buFont typeface="Arial"/>
              <a:buChar char="•"/>
            </a:pPr>
            <a:r>
              <a:rPr b="0" lang="de-DE" sz="2800" spc="-1" strike="noStrike">
                <a:solidFill>
                  <a:srgbClr val="000000"/>
                </a:solidFill>
                <a:latin typeface="Aptos"/>
              </a:rPr>
              <a:t>Weitere finanzielle Regelungen</a:t>
            </a:r>
            <a:endParaRPr b="0" lang="de-DE" sz="2800" spc="-1" strike="noStrike">
              <a:solidFill>
                <a:srgbClr val="000000"/>
              </a:solidFill>
              <a:latin typeface="Aptos"/>
            </a:endParaRPr>
          </a:p>
          <a:p>
            <a:pPr marL="914400">
              <a:lnSpc>
                <a:spcPct val="90000"/>
              </a:lnSpc>
              <a:spcBef>
                <a:spcPts val="499"/>
              </a:spcBef>
              <a:buNone/>
              <a:tabLst>
                <a:tab algn="l" pos="0"/>
              </a:tabLst>
            </a:pPr>
            <a:endParaRPr b="0" lang="de-DE" sz="2800" spc="-1" strike="noStrike">
              <a:solidFill>
                <a:srgbClr val="000000"/>
              </a:solidFill>
              <a:latin typeface="Aptos"/>
            </a:endParaRPr>
          </a:p>
          <a:p>
            <a:pPr>
              <a:lnSpc>
                <a:spcPct val="90000"/>
              </a:lnSpc>
              <a:spcBef>
                <a:spcPts val="1001"/>
              </a:spcBef>
              <a:buNone/>
              <a:tabLst>
                <a:tab algn="l" pos="0"/>
              </a:tabLst>
            </a:pPr>
            <a:endParaRPr b="0" lang="de-DE" sz="3600" spc="-1" strike="noStrike">
              <a:solidFill>
                <a:srgbClr val="000000"/>
              </a:solidFill>
              <a:latin typeface="Aptos"/>
            </a:endParaRPr>
          </a:p>
          <a:p>
            <a:pPr>
              <a:lnSpc>
                <a:spcPct val="90000"/>
              </a:lnSpc>
              <a:spcBef>
                <a:spcPts val="1001"/>
              </a:spcBef>
              <a:buNone/>
              <a:tabLst>
                <a:tab algn="l" pos="0"/>
              </a:tabLst>
            </a:pPr>
            <a:endParaRPr b="0" lang="de-DE" sz="3600" spc="-1" strike="noStrike">
              <a:solidFill>
                <a:srgbClr val="000000"/>
              </a:solidFill>
              <a:latin typeface="Aptos"/>
            </a:endParaRPr>
          </a:p>
        </p:txBody>
      </p:sp>
      <p:graphicFrame>
        <p:nvGraphicFramePr>
          <p:cNvPr id="1" name="Diagram1"/>
          <p:cNvGraphicFramePr/>
          <p:nvPr>
            <p:extLst>
              <p:ext uri="{D42A27DB-BD31-4B8C-83A1-F6EECF244321}">
                <p14:modId xmlns:p14="http://schemas.microsoft.com/office/powerpoint/2010/main" val="2895882581"/>
              </p:ext>
            </p:extLst>
          </p:nvPr>
        </p:nvGraphicFramePr>
        <p:xfrm>
          <a:off x="2629800" y="3143880"/>
          <a:ext cx="643680" cy="284760"/>
        </p:xfrm>
        <a:graphic>
          <a:graphicData uri="http://schemas.openxmlformats.org/drawingml/2006/diagram">
            <dgm:relIds xmlns:dgm="http://schemas.openxmlformats.org/drawingml/2006/diagram" xmlns:r="http://schemas.openxmlformats.org/officeDocument/2006/relationships" r:dm="rId1" r:lo="rId2" r:qs="rId3" r:cs="rId4"/>
          </a:graphicData>
        </a:graphic>
      </p:graphicFrame>
    </p:spTree>
  </p:cSld>
  <mc:AlternateContent>
    <mc:Choice Requires="p14">
      <p:transition spd="slow" p14:dur="2000"/>
    </mc:Choice>
    <mc:Fallback>
      <p:transition spd="slow"/>
    </mc:Fallback>
  </mc:AlternateContent>
</p:sld>
</file>

<file path=ppt/slides/slide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6" name="PlaceHolder 1"/>
          <p:cNvSpPr>
            <a:spLocks noGrp="1"/>
          </p:cNvSpPr>
          <p:nvPr>
            <p:ph type="title"/>
          </p:nvPr>
        </p:nvSpPr>
        <p:spPr>
          <a:xfrm>
            <a:off x="838080" y="70920"/>
            <a:ext cx="10515240" cy="1325160"/>
          </a:xfrm>
          <a:prstGeom prst="rect">
            <a:avLst/>
          </a:prstGeom>
          <a:noFill/>
          <a:ln w="0">
            <a:noFill/>
          </a:ln>
        </p:spPr>
        <p:txBody>
          <a:bodyPr anchor="ctr">
            <a:noAutofit/>
          </a:bodyPr>
          <a:p>
            <a:pPr>
              <a:lnSpc>
                <a:spcPct val="90000"/>
              </a:lnSpc>
              <a:buNone/>
            </a:pPr>
            <a:r>
              <a:rPr b="0" lang="de-DE" sz="4400" spc="-1" strike="noStrike">
                <a:solidFill>
                  <a:srgbClr val="000000"/>
                </a:solidFill>
                <a:latin typeface="Aptos Display"/>
              </a:rPr>
              <a:t>Exkurs: Ausgangssituation</a:t>
            </a:r>
            <a:endParaRPr b="0" lang="de-DE" sz="4400" spc="-1" strike="noStrike">
              <a:solidFill>
                <a:srgbClr val="000000"/>
              </a:solidFill>
              <a:latin typeface="Aptos"/>
            </a:endParaRPr>
          </a:p>
        </p:txBody>
      </p:sp>
      <p:sp>
        <p:nvSpPr>
          <p:cNvPr id="97" name="PlaceHolder 2"/>
          <p:cNvSpPr>
            <a:spLocks noGrp="1"/>
          </p:cNvSpPr>
          <p:nvPr>
            <p:ph/>
          </p:nvPr>
        </p:nvSpPr>
        <p:spPr>
          <a:xfrm>
            <a:off x="426600" y="1508040"/>
            <a:ext cx="11338560" cy="5027400"/>
          </a:xfrm>
          <a:prstGeom prst="rect">
            <a:avLst/>
          </a:prstGeom>
          <a:noFill/>
          <a:ln w="0">
            <a:noFill/>
          </a:ln>
        </p:spPr>
        <p:txBody>
          <a:bodyPr anchor="t">
            <a:noAutofit/>
          </a:bodyPr>
          <a:p>
            <a:pPr algn="ctr">
              <a:lnSpc>
                <a:spcPct val="90000"/>
              </a:lnSpc>
              <a:spcBef>
                <a:spcPts val="1001"/>
              </a:spcBef>
              <a:buNone/>
              <a:tabLst>
                <a:tab algn="l" pos="0"/>
              </a:tabLst>
            </a:pPr>
            <a:r>
              <a:rPr b="1" lang="de-DE" sz="2400" spc="-1" strike="noStrike">
                <a:solidFill>
                  <a:srgbClr val="000000"/>
                </a:solidFill>
                <a:latin typeface="Aptos"/>
              </a:rPr>
              <a:t>Entwicklung Zahl der Krankenhäuser und Betten seit 1991</a:t>
            </a:r>
            <a:endParaRPr b="0" lang="de-DE" sz="2400" spc="-1" strike="noStrike">
              <a:solidFill>
                <a:srgbClr val="000000"/>
              </a:solidFill>
              <a:latin typeface="Aptos"/>
            </a:endParaRPr>
          </a:p>
        </p:txBody>
      </p:sp>
      <p:graphicFrame>
        <p:nvGraphicFramePr>
          <p:cNvPr id="98" name="Objekt 4"/>
          <p:cNvGraphicFramePr/>
          <p:nvPr/>
        </p:nvGraphicFramePr>
        <p:xfrm>
          <a:off x="2967840" y="2403720"/>
          <a:ext cx="6042600" cy="3236400"/>
        </p:xfrm>
        <a:graphic>
          <a:graphicData uri="http://schemas.openxmlformats.org/presentationml/2006/ole">
            <p:oleObj progId="Excel.Sheet.12" r:id="rId1" spid="">
              <p:embed/>
              <p:pic>
                <p:nvPicPr>
                  <p:cNvPr id="99" name="Objekt 4" descr=""/>
                  <p:cNvPicPr/>
                  <p:nvPr/>
                </p:nvPicPr>
                <p:blipFill>
                  <a:blip r:embed="rId2"/>
                  <a:stretch/>
                </p:blipFill>
                <p:spPr>
                  <a:xfrm>
                    <a:off x="2967840" y="2403720"/>
                    <a:ext cx="6042600" cy="3236400"/>
                  </a:xfrm>
                  <a:prstGeom prst="rect">
                    <a:avLst/>
                  </a:prstGeom>
                  <a:ln w="0">
                    <a:noFill/>
                  </a:ln>
                </p:spPr>
              </p:pic>
            </p:oleObj>
          </a:graphicData>
        </a:graphic>
      </p:graphicFrame>
    </p:spTree>
  </p:cSld>
  <mc:AlternateContent>
    <mc:Choice Requires="p14">
      <p:transition spd="slow" p14:dur="2000"/>
    </mc:Choice>
    <mc:Fallback>
      <p:transition spd="slow"/>
    </mc:Fallback>
  </mc:AlternateContent>
</p:sld>
</file>

<file path=ppt/slides/slide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00" name="PlaceHolder 1"/>
          <p:cNvSpPr>
            <a:spLocks noGrp="1"/>
          </p:cNvSpPr>
          <p:nvPr>
            <p:ph type="title"/>
          </p:nvPr>
        </p:nvSpPr>
        <p:spPr>
          <a:xfrm>
            <a:off x="712800" y="2570040"/>
            <a:ext cx="10515240" cy="1325160"/>
          </a:xfrm>
          <a:prstGeom prst="rect">
            <a:avLst/>
          </a:prstGeom>
          <a:noFill/>
          <a:ln w="0">
            <a:noFill/>
          </a:ln>
        </p:spPr>
        <p:txBody>
          <a:bodyPr anchor="ctr">
            <a:noAutofit/>
          </a:bodyPr>
          <a:p>
            <a:pPr algn="ctr">
              <a:lnSpc>
                <a:spcPct val="90000"/>
              </a:lnSpc>
              <a:buNone/>
            </a:pPr>
            <a:r>
              <a:rPr b="0" lang="de-DE" sz="4800" spc="-1" strike="noStrike" u="sng">
                <a:solidFill>
                  <a:srgbClr val="000000"/>
                </a:solidFill>
                <a:uFillTx/>
                <a:latin typeface="Aptos"/>
              </a:rPr>
              <a:t>Strukturregelungen im KHVVG :</a:t>
            </a:r>
            <a:br>
              <a:rPr sz="4800"/>
            </a:br>
            <a:br>
              <a:rPr sz="4800"/>
            </a:br>
            <a:r>
              <a:rPr b="0" lang="de-DE" sz="4800" spc="-1" strike="noStrike">
                <a:solidFill>
                  <a:srgbClr val="ff0000"/>
                </a:solidFill>
                <a:latin typeface="Aptos"/>
              </a:rPr>
              <a:t>Sektorenübergreifende Versorger (SüV)</a:t>
            </a:r>
            <a:br>
              <a:rPr sz="4800"/>
            </a:br>
            <a:r>
              <a:rPr b="0" lang="de-DE" sz="4800" spc="-1" strike="noStrike">
                <a:solidFill>
                  <a:srgbClr val="ff0000"/>
                </a:solidFill>
                <a:latin typeface="Aptos"/>
              </a:rPr>
              <a:t>(ehemals Level Ii)</a:t>
            </a:r>
            <a:endParaRPr b="0" lang="de-DE" sz="4800" spc="-1" strike="noStrike">
              <a:solidFill>
                <a:srgbClr val="000000"/>
              </a:solidFill>
              <a:latin typeface="Aptos"/>
            </a:endParaRPr>
          </a:p>
        </p:txBody>
      </p:sp>
    </p:spTree>
  </p:cSld>
  <mc:AlternateContent>
    <mc:Choice Requires="p14">
      <p:transition spd="slow" p14:dur="2000"/>
    </mc:Choice>
    <mc:Fallback>
      <p:transition spd="slow"/>
    </mc:Fallback>
  </mc:AlternateContent>
</p:sld>
</file>

<file path=ppt/slides/slide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01" name="PlaceHolder 1"/>
          <p:cNvSpPr>
            <a:spLocks noGrp="1"/>
          </p:cNvSpPr>
          <p:nvPr>
            <p:ph type="title"/>
          </p:nvPr>
        </p:nvSpPr>
        <p:spPr>
          <a:xfrm>
            <a:off x="490680" y="-123480"/>
            <a:ext cx="10950480" cy="1325160"/>
          </a:xfrm>
          <a:prstGeom prst="rect">
            <a:avLst/>
          </a:prstGeom>
          <a:noFill/>
          <a:ln w="0">
            <a:noFill/>
          </a:ln>
        </p:spPr>
        <p:txBody>
          <a:bodyPr anchor="ctr">
            <a:normAutofit/>
          </a:bodyPr>
          <a:p>
            <a:pPr>
              <a:lnSpc>
                <a:spcPct val="90000"/>
              </a:lnSpc>
              <a:buNone/>
            </a:pPr>
            <a:r>
              <a:rPr b="0" lang="de-DE" sz="4400" spc="-1" strike="noStrike" u="sng">
                <a:solidFill>
                  <a:srgbClr val="000000"/>
                </a:solidFill>
                <a:uFillTx/>
                <a:latin typeface="Aptos Display"/>
              </a:rPr>
              <a:t>SüV - 1</a:t>
            </a:r>
            <a:r>
              <a:rPr b="0" lang="de-DE" sz="4400" spc="-1" strike="noStrike">
                <a:solidFill>
                  <a:srgbClr val="000000"/>
                </a:solidFill>
                <a:latin typeface="Aptos Display"/>
              </a:rPr>
              <a:t> </a:t>
            </a:r>
            <a:r>
              <a:rPr b="0" lang="de-DE" sz="2400" spc="-1" strike="noStrike">
                <a:solidFill>
                  <a:srgbClr val="000000"/>
                </a:solidFill>
                <a:latin typeface="Aptos Display"/>
              </a:rPr>
              <a:t>(SGB 5 § 115g)</a:t>
            </a:r>
            <a:endParaRPr b="0" lang="de-DE" sz="2400" spc="-1" strike="noStrike">
              <a:solidFill>
                <a:srgbClr val="000000"/>
              </a:solidFill>
              <a:latin typeface="Aptos"/>
            </a:endParaRPr>
          </a:p>
        </p:txBody>
      </p:sp>
      <p:sp>
        <p:nvSpPr>
          <p:cNvPr id="102" name="PlaceHolder 2"/>
          <p:cNvSpPr>
            <a:spLocks noGrp="1"/>
          </p:cNvSpPr>
          <p:nvPr>
            <p:ph/>
          </p:nvPr>
        </p:nvSpPr>
        <p:spPr>
          <a:xfrm>
            <a:off x="490680" y="1202040"/>
            <a:ext cx="11410920" cy="5847840"/>
          </a:xfrm>
          <a:prstGeom prst="rect">
            <a:avLst/>
          </a:prstGeom>
          <a:noFill/>
          <a:ln w="0">
            <a:noFill/>
          </a:ln>
        </p:spPr>
        <p:txBody>
          <a:bodyPr anchor="t">
            <a:normAutofit fontScale="92000"/>
          </a:bodyPr>
          <a:p>
            <a:pPr marL="343080" indent="-343080">
              <a:lnSpc>
                <a:spcPct val="107000"/>
              </a:lnSpc>
              <a:spcBef>
                <a:spcPts val="1001"/>
              </a:spcBef>
              <a:buClr>
                <a:srgbClr val="000000"/>
              </a:buClr>
              <a:buFont typeface="Symbol"/>
              <a:buChar char=""/>
            </a:pPr>
            <a:r>
              <a:rPr b="0" lang="de-DE" sz="2400" spc="-1" strike="noStrike">
                <a:solidFill>
                  <a:srgbClr val="000000"/>
                </a:solidFill>
                <a:latin typeface="Calibri"/>
                <a:ea typeface="Calibri"/>
              </a:rPr>
              <a:t>werden vom Land im Benehmen mit Kassen bestimmt (sind im Krankenhausplan)</a:t>
            </a:r>
            <a:endParaRPr b="0" lang="de-DE" sz="2400" spc="-1" strike="noStrike">
              <a:solidFill>
                <a:srgbClr val="000000"/>
              </a:solidFill>
              <a:latin typeface="Aptos"/>
            </a:endParaRPr>
          </a:p>
          <a:p>
            <a:pPr marL="343080" indent="-343080">
              <a:lnSpc>
                <a:spcPct val="107000"/>
              </a:lnSpc>
              <a:spcBef>
                <a:spcPts val="1001"/>
              </a:spcBef>
              <a:buClr>
                <a:srgbClr val="000000"/>
              </a:buClr>
              <a:buFont typeface="Symbol"/>
              <a:buChar char=""/>
            </a:pPr>
            <a:r>
              <a:rPr b="0" lang="de-DE" sz="2400" spc="-1" strike="noStrike">
                <a:solidFill>
                  <a:srgbClr val="000000"/>
                </a:solidFill>
                <a:latin typeface="Calibri"/>
                <a:ea typeface="Calibri"/>
              </a:rPr>
              <a:t>Leistungen sind insbesondere:</a:t>
            </a:r>
            <a:endParaRPr b="0" lang="de-DE" sz="2400" spc="-1" strike="noStrike">
              <a:solidFill>
                <a:srgbClr val="000000"/>
              </a:solidFill>
              <a:latin typeface="Aptos"/>
            </a:endParaRPr>
          </a:p>
          <a:p>
            <a:pPr lvl="1" marL="800280" indent="-343080">
              <a:lnSpc>
                <a:spcPct val="107000"/>
              </a:lnSpc>
              <a:spcBef>
                <a:spcPts val="499"/>
              </a:spcBef>
              <a:buClr>
                <a:srgbClr val="000000"/>
              </a:buClr>
              <a:buFont typeface="Symbol"/>
              <a:buChar char=""/>
            </a:pPr>
            <a:r>
              <a:rPr b="0" lang="de-DE" sz="1800" spc="-1" strike="noStrike">
                <a:solidFill>
                  <a:srgbClr val="000000"/>
                </a:solidFill>
                <a:latin typeface="Calibri"/>
                <a:ea typeface="Calibri"/>
              </a:rPr>
              <a:t>ambulante Leistungen aufgrund einer Ermächtigung zur Teilnahme an der vertragsärztlichen Versorgung,</a:t>
            </a:r>
            <a:endParaRPr b="0" lang="de-DE" sz="1800" spc="-1" strike="noStrike">
              <a:solidFill>
                <a:srgbClr val="000000"/>
              </a:solidFill>
              <a:latin typeface="Aptos"/>
            </a:endParaRPr>
          </a:p>
          <a:p>
            <a:pPr lvl="1" marL="800280" indent="-343080">
              <a:lnSpc>
                <a:spcPct val="107000"/>
              </a:lnSpc>
              <a:spcBef>
                <a:spcPts val="499"/>
              </a:spcBef>
              <a:buClr>
                <a:srgbClr val="000000"/>
              </a:buClr>
              <a:buFont typeface="Symbol"/>
              <a:buChar char=""/>
            </a:pPr>
            <a:r>
              <a:rPr b="0" lang="de-DE" sz="1800" spc="-1" strike="noStrike">
                <a:solidFill>
                  <a:srgbClr val="000000"/>
                </a:solidFill>
                <a:latin typeface="Calibri"/>
                <a:ea typeface="Calibri"/>
              </a:rPr>
              <a:t>ambulantes Operieren</a:t>
            </a:r>
            <a:endParaRPr b="0" lang="de-DE" sz="1800" spc="-1" strike="noStrike">
              <a:solidFill>
                <a:srgbClr val="000000"/>
              </a:solidFill>
              <a:latin typeface="Aptos"/>
            </a:endParaRPr>
          </a:p>
          <a:p>
            <a:pPr lvl="1" marL="800280" indent="-343080">
              <a:lnSpc>
                <a:spcPct val="107000"/>
              </a:lnSpc>
              <a:spcBef>
                <a:spcPts val="499"/>
              </a:spcBef>
              <a:buClr>
                <a:srgbClr val="000000"/>
              </a:buClr>
              <a:buFont typeface="Symbol"/>
              <a:buChar char=""/>
            </a:pPr>
            <a:r>
              <a:rPr b="1" lang="de-DE" sz="1800" spc="-1" strike="noStrike">
                <a:solidFill>
                  <a:srgbClr val="000000"/>
                </a:solidFill>
                <a:latin typeface="Calibri"/>
                <a:ea typeface="Calibri"/>
              </a:rPr>
              <a:t>Stationäre Leistungen (auch mit Belegärzten) entsprechend Vereinbarung (s.u.) </a:t>
            </a:r>
            <a:endParaRPr b="0" lang="de-DE" sz="1800" spc="-1" strike="noStrike">
              <a:solidFill>
                <a:srgbClr val="000000"/>
              </a:solidFill>
              <a:latin typeface="Aptos"/>
            </a:endParaRPr>
          </a:p>
          <a:p>
            <a:pPr lvl="1" marL="800280" indent="-343080">
              <a:lnSpc>
                <a:spcPct val="107000"/>
              </a:lnSpc>
              <a:spcBef>
                <a:spcPts val="499"/>
              </a:spcBef>
              <a:buClr>
                <a:srgbClr val="000000"/>
              </a:buClr>
              <a:buFont typeface="Symbol"/>
              <a:buChar char=""/>
            </a:pPr>
            <a:r>
              <a:rPr b="0" lang="de-DE" sz="1800" spc="-1" strike="noStrike">
                <a:solidFill>
                  <a:srgbClr val="000000"/>
                </a:solidFill>
                <a:latin typeface="Calibri"/>
                <a:ea typeface="Calibri"/>
              </a:rPr>
              <a:t>Übergangspflege und Kurzzeitpflege</a:t>
            </a:r>
            <a:endParaRPr b="0" lang="de-DE" sz="1800" spc="-1" strike="noStrike">
              <a:solidFill>
                <a:srgbClr val="000000"/>
              </a:solidFill>
              <a:latin typeface="Aptos"/>
            </a:endParaRPr>
          </a:p>
          <a:p>
            <a:pPr marL="343080" indent="-343080">
              <a:lnSpc>
                <a:spcPct val="107000"/>
              </a:lnSpc>
              <a:spcBef>
                <a:spcPts val="1001"/>
              </a:spcBef>
              <a:buClr>
                <a:srgbClr val="000000"/>
              </a:buClr>
              <a:buFont typeface="Symbol"/>
              <a:buChar char=""/>
            </a:pPr>
            <a:r>
              <a:rPr b="0" lang="de-DE" sz="2400" spc="-1" strike="noStrike">
                <a:solidFill>
                  <a:srgbClr val="000000"/>
                </a:solidFill>
                <a:latin typeface="Calibri"/>
                <a:ea typeface="Calibri"/>
              </a:rPr>
              <a:t>Pflegerische Leistungen können unter pflegerischer Leitung erfolgen,</a:t>
            </a:r>
            <a:r>
              <a:rPr b="0" i="1" lang="de-DE" sz="2400" spc="-1" strike="noStrike">
                <a:solidFill>
                  <a:srgbClr val="000000"/>
                </a:solidFill>
                <a:latin typeface="Calibri"/>
                <a:ea typeface="Calibri"/>
              </a:rPr>
              <a:t> „soweit sie nicht ärztlich zu verantworten sind“</a:t>
            </a:r>
            <a:endParaRPr b="0" lang="de-DE" sz="2400" spc="-1" strike="noStrike">
              <a:solidFill>
                <a:srgbClr val="000000"/>
              </a:solidFill>
              <a:latin typeface="Aptos"/>
            </a:endParaRPr>
          </a:p>
          <a:p>
            <a:pPr lvl="1" marL="800280" indent="-343080">
              <a:lnSpc>
                <a:spcPct val="107000"/>
              </a:lnSpc>
              <a:spcBef>
                <a:spcPts val="499"/>
              </a:spcBef>
              <a:buClr>
                <a:srgbClr val="ff0000"/>
              </a:buClr>
              <a:buFont typeface="Wingdings" charset="2"/>
              <a:buChar char=""/>
            </a:pPr>
            <a:r>
              <a:rPr b="1" i="1" lang="de-DE" sz="1800" spc="-1" strike="noStrike">
                <a:solidFill>
                  <a:srgbClr val="ff0000"/>
                </a:solidFill>
                <a:latin typeface="Calibri"/>
                <a:ea typeface="Calibri"/>
              </a:rPr>
              <a:t>Einschränkung im Vergleich zu Eckpunkten</a:t>
            </a:r>
            <a:endParaRPr b="0" lang="de-DE" sz="1800" spc="-1" strike="noStrike">
              <a:solidFill>
                <a:srgbClr val="000000"/>
              </a:solidFill>
              <a:latin typeface="Aptos"/>
            </a:endParaRPr>
          </a:p>
          <a:p>
            <a:pPr marL="343080" indent="-343080">
              <a:lnSpc>
                <a:spcPct val="107000"/>
              </a:lnSpc>
              <a:spcBef>
                <a:spcPts val="1001"/>
              </a:spcBef>
              <a:buClr>
                <a:srgbClr val="000000"/>
              </a:buClr>
              <a:buFont typeface="Symbol"/>
              <a:buChar char=""/>
            </a:pPr>
            <a:r>
              <a:rPr b="0" lang="de-DE" sz="2400" spc="-1" strike="noStrike">
                <a:solidFill>
                  <a:srgbClr val="000000"/>
                </a:solidFill>
                <a:latin typeface="Calibri"/>
                <a:ea typeface="Calibri"/>
              </a:rPr>
              <a:t>Leistungen nach SGB 11 (Kurzzeitpflege, Tages- und Nachtpflege) nur wenn selbständig, organisatorisch und wirtschaftlich getrennt und nur wenn nach SGB 11 zugelassen</a:t>
            </a:r>
            <a:endParaRPr b="0" lang="de-DE" sz="2400" spc="-1" strike="noStrike">
              <a:solidFill>
                <a:srgbClr val="000000"/>
              </a:solidFill>
              <a:latin typeface="Aptos"/>
            </a:endParaRPr>
          </a:p>
          <a:p>
            <a:pPr lvl="1" marL="685800" indent="-228600">
              <a:lnSpc>
                <a:spcPct val="107000"/>
              </a:lnSpc>
              <a:spcBef>
                <a:spcPts val="499"/>
              </a:spcBef>
              <a:buClr>
                <a:srgbClr val="ff0000"/>
              </a:buClr>
              <a:buFont typeface="Wingdings" charset="2"/>
              <a:buChar char=""/>
            </a:pPr>
            <a:r>
              <a:rPr b="1" i="1" lang="de-DE" sz="1800" spc="-1" strike="noStrike">
                <a:solidFill>
                  <a:srgbClr val="ff0000"/>
                </a:solidFill>
                <a:latin typeface="Calibri"/>
                <a:ea typeface="Calibri"/>
              </a:rPr>
              <a:t>Einschränkung im Vergleich zu Eckpunkten, vermutlich wg. unterschiedlicher gesetzlicher Grundlage und anderer Abrechnung</a:t>
            </a:r>
            <a:endParaRPr b="0" lang="de-DE" sz="1800" spc="-1" strike="noStrike">
              <a:solidFill>
                <a:srgbClr val="000000"/>
              </a:solidFill>
              <a:latin typeface="Aptos"/>
            </a:endParaRPr>
          </a:p>
          <a:p>
            <a:pPr>
              <a:lnSpc>
                <a:spcPct val="107000"/>
              </a:lnSpc>
              <a:spcBef>
                <a:spcPts val="1001"/>
              </a:spcBef>
              <a:buNone/>
            </a:pPr>
            <a:endParaRPr b="0" lang="de-DE" sz="2400" spc="-1" strike="noStrike">
              <a:solidFill>
                <a:srgbClr val="000000"/>
              </a:solidFill>
              <a:latin typeface="Aptos"/>
            </a:endParaRPr>
          </a:p>
          <a:p>
            <a:pPr>
              <a:lnSpc>
                <a:spcPct val="107000"/>
              </a:lnSpc>
              <a:spcBef>
                <a:spcPts val="1001"/>
              </a:spcBef>
              <a:buNone/>
              <a:tabLst>
                <a:tab algn="l" pos="0"/>
              </a:tabLst>
            </a:pPr>
            <a:endParaRPr b="0" lang="de-DE" sz="2000" spc="-1" strike="noStrike">
              <a:solidFill>
                <a:srgbClr val="000000"/>
              </a:solidFill>
              <a:latin typeface="Aptos"/>
            </a:endParaRPr>
          </a:p>
        </p:txBody>
      </p:sp>
    </p:spTree>
  </p:cSld>
  <mc:AlternateContent>
    <mc:Choice Requires="p14">
      <p:transition spd="slow" p14:dur="2000"/>
    </mc:Choice>
    <mc:Fallback>
      <p:transition spd="slow"/>
    </mc:Fallback>
  </mc:AlternateContent>
</p:sld>
</file>

<file path=ppt/slides/slide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03" name="PlaceHolder 1"/>
          <p:cNvSpPr>
            <a:spLocks noGrp="1"/>
          </p:cNvSpPr>
          <p:nvPr>
            <p:ph type="title"/>
          </p:nvPr>
        </p:nvSpPr>
        <p:spPr>
          <a:xfrm>
            <a:off x="594720" y="18360"/>
            <a:ext cx="11306520" cy="1325160"/>
          </a:xfrm>
          <a:prstGeom prst="rect">
            <a:avLst/>
          </a:prstGeom>
          <a:noFill/>
          <a:ln w="0">
            <a:noFill/>
          </a:ln>
        </p:spPr>
        <p:txBody>
          <a:bodyPr anchor="ctr">
            <a:normAutofit/>
          </a:bodyPr>
          <a:p>
            <a:pPr>
              <a:lnSpc>
                <a:spcPct val="90000"/>
              </a:lnSpc>
              <a:buNone/>
            </a:pPr>
            <a:r>
              <a:rPr b="0" lang="de-DE" sz="4400" spc="-1" strike="noStrike" u="sng">
                <a:solidFill>
                  <a:srgbClr val="000000"/>
                </a:solidFill>
                <a:uFillTx/>
                <a:latin typeface="Aptos Display"/>
              </a:rPr>
              <a:t>SüV – 2</a:t>
            </a:r>
            <a:r>
              <a:rPr b="0" lang="de-DE" sz="4400" spc="-1" strike="noStrike">
                <a:solidFill>
                  <a:srgbClr val="000000"/>
                </a:solidFill>
                <a:latin typeface="Aptos Display"/>
              </a:rPr>
              <a:t> </a:t>
            </a:r>
            <a:r>
              <a:rPr b="0" lang="de-DE" sz="2400" spc="-1" strike="noStrike">
                <a:solidFill>
                  <a:srgbClr val="000000"/>
                </a:solidFill>
                <a:latin typeface="Aptos Display"/>
              </a:rPr>
              <a:t>(SGB 5 § 115g)</a:t>
            </a:r>
            <a:endParaRPr b="0" lang="de-DE" sz="2400" spc="-1" strike="noStrike">
              <a:solidFill>
                <a:srgbClr val="000000"/>
              </a:solidFill>
              <a:latin typeface="Aptos"/>
            </a:endParaRPr>
          </a:p>
        </p:txBody>
      </p:sp>
      <p:sp>
        <p:nvSpPr>
          <p:cNvPr id="104" name="PlaceHolder 2"/>
          <p:cNvSpPr>
            <a:spLocks noGrp="1"/>
          </p:cNvSpPr>
          <p:nvPr>
            <p:ph/>
          </p:nvPr>
        </p:nvSpPr>
        <p:spPr>
          <a:xfrm>
            <a:off x="496800" y="1142640"/>
            <a:ext cx="11197800" cy="5340240"/>
          </a:xfrm>
          <a:prstGeom prst="rect">
            <a:avLst/>
          </a:prstGeom>
          <a:noFill/>
          <a:ln w="0">
            <a:noFill/>
          </a:ln>
        </p:spPr>
        <p:txBody>
          <a:bodyPr anchor="t">
            <a:normAutofit fontScale="93000"/>
          </a:bodyPr>
          <a:p>
            <a:pPr marL="343080" indent="-343080">
              <a:lnSpc>
                <a:spcPct val="107000"/>
              </a:lnSpc>
              <a:spcBef>
                <a:spcPts val="1001"/>
              </a:spcBef>
              <a:buClr>
                <a:srgbClr val="000000"/>
              </a:buClr>
              <a:buFont typeface="Symbol"/>
              <a:buChar char=""/>
            </a:pPr>
            <a:r>
              <a:rPr b="0" lang="de-DE" sz="2400" spc="-1" strike="noStrike">
                <a:solidFill>
                  <a:srgbClr val="000000"/>
                </a:solidFill>
                <a:latin typeface="Calibri"/>
                <a:ea typeface="Calibri"/>
              </a:rPr>
              <a:t>DKG und GKV vereinbaren (Anpassung mindestens alle 2 Jahre, automatische Schiedsstelle innerhalb von 3 Monaten):</a:t>
            </a:r>
            <a:endParaRPr b="0" lang="de-DE" sz="2400" spc="-1" strike="noStrike">
              <a:solidFill>
                <a:srgbClr val="000000"/>
              </a:solidFill>
              <a:latin typeface="Aptos"/>
            </a:endParaRPr>
          </a:p>
          <a:p>
            <a:pPr lvl="1" marL="685800" indent="-228600">
              <a:lnSpc>
                <a:spcPct val="107000"/>
              </a:lnSpc>
              <a:spcBef>
                <a:spcPts val="499"/>
              </a:spcBef>
              <a:buClr>
                <a:srgbClr val="000000"/>
              </a:buClr>
              <a:buFont typeface="Arial"/>
              <a:buChar char="•"/>
            </a:pPr>
            <a:r>
              <a:rPr b="0" lang="de-DE" sz="2400" spc="-1" strike="noStrike">
                <a:solidFill>
                  <a:srgbClr val="000000"/>
                </a:solidFill>
                <a:latin typeface="Calibri"/>
                <a:ea typeface="Calibri"/>
              </a:rPr>
              <a:t>welche stationären Leistungen Innere Medizin und der Geriatrie sie mindestens anbieten </a:t>
            </a:r>
            <a:r>
              <a:rPr b="1" lang="de-DE" sz="2400" spc="-1" strike="noStrike">
                <a:solidFill>
                  <a:srgbClr val="000000"/>
                </a:solidFill>
                <a:latin typeface="Calibri"/>
                <a:ea typeface="Calibri"/>
              </a:rPr>
              <a:t>müssen</a:t>
            </a:r>
            <a:endParaRPr b="0" lang="de-DE" sz="2400" spc="-1" strike="noStrike">
              <a:solidFill>
                <a:srgbClr val="000000"/>
              </a:solidFill>
              <a:latin typeface="Aptos"/>
            </a:endParaRPr>
          </a:p>
          <a:p>
            <a:pPr lvl="1" marL="685800" indent="-228600">
              <a:lnSpc>
                <a:spcPct val="107000"/>
              </a:lnSpc>
              <a:spcBef>
                <a:spcPts val="499"/>
              </a:spcBef>
              <a:buClr>
                <a:srgbClr val="000000"/>
              </a:buClr>
              <a:buFont typeface="Arial"/>
              <a:buChar char="•"/>
            </a:pPr>
            <a:r>
              <a:rPr b="0" lang="de-DE" sz="2400" spc="-1" strike="noStrike">
                <a:solidFill>
                  <a:srgbClr val="000000"/>
                </a:solidFill>
                <a:latin typeface="Calibri"/>
                <a:ea typeface="Calibri"/>
              </a:rPr>
              <a:t>welche weiteren stationären Leistungen sie erbringen </a:t>
            </a:r>
            <a:r>
              <a:rPr b="1" lang="de-DE" sz="2400" spc="-1" strike="noStrike">
                <a:solidFill>
                  <a:srgbClr val="000000"/>
                </a:solidFill>
                <a:latin typeface="Calibri"/>
                <a:ea typeface="Calibri"/>
              </a:rPr>
              <a:t>können</a:t>
            </a:r>
            <a:endParaRPr b="0" lang="de-DE" sz="2400" spc="-1" strike="noStrike">
              <a:solidFill>
                <a:srgbClr val="000000"/>
              </a:solidFill>
              <a:latin typeface="Aptos"/>
            </a:endParaRPr>
          </a:p>
          <a:p>
            <a:pPr lvl="1" marL="685800" indent="-228600">
              <a:lnSpc>
                <a:spcPct val="107000"/>
              </a:lnSpc>
              <a:spcBef>
                <a:spcPts val="499"/>
              </a:spcBef>
              <a:buClr>
                <a:srgbClr val="000000"/>
              </a:buClr>
              <a:buFont typeface="Arial"/>
              <a:buChar char="•"/>
            </a:pPr>
            <a:r>
              <a:rPr b="0" lang="de-DE" sz="2400" spc="-1" strike="noStrike">
                <a:solidFill>
                  <a:srgbClr val="000000"/>
                </a:solidFill>
                <a:latin typeface="Calibri"/>
                <a:ea typeface="Calibri"/>
              </a:rPr>
              <a:t>welche stationären Leistungen sie darüber hinaus in telemedizinischer Kooperation erbringen können</a:t>
            </a:r>
            <a:endParaRPr b="0" lang="de-DE" sz="2400" spc="-1" strike="noStrike">
              <a:solidFill>
                <a:srgbClr val="000000"/>
              </a:solidFill>
              <a:latin typeface="Aptos"/>
            </a:endParaRPr>
          </a:p>
          <a:p>
            <a:pPr lvl="1" marL="685800" indent="-228600">
              <a:lnSpc>
                <a:spcPct val="107000"/>
              </a:lnSpc>
              <a:spcBef>
                <a:spcPts val="499"/>
              </a:spcBef>
              <a:buClr>
                <a:srgbClr val="000000"/>
              </a:buClr>
              <a:buFont typeface="Arial"/>
              <a:buChar char="•"/>
            </a:pPr>
            <a:r>
              <a:rPr b="0" lang="de-DE" sz="2400" spc="-1" strike="noStrike">
                <a:solidFill>
                  <a:srgbClr val="000000"/>
                </a:solidFill>
                <a:latin typeface="Calibri"/>
                <a:ea typeface="Calibri"/>
              </a:rPr>
              <a:t>welche Anforderungen an die Qualität, Patientensicherheit, Dokumentation und Kooperation gestellt werden und wie sie überprüft werden</a:t>
            </a:r>
            <a:endParaRPr b="0" lang="de-DE" sz="2400" spc="-1" strike="noStrike">
              <a:solidFill>
                <a:srgbClr val="000000"/>
              </a:solidFill>
              <a:latin typeface="Aptos"/>
            </a:endParaRPr>
          </a:p>
          <a:p>
            <a:pPr marL="343080" indent="-343080">
              <a:lnSpc>
                <a:spcPct val="107000"/>
              </a:lnSpc>
              <a:spcBef>
                <a:spcPts val="1001"/>
              </a:spcBef>
              <a:buClr>
                <a:srgbClr val="000000"/>
              </a:buClr>
              <a:buFont typeface="Symbol"/>
              <a:buChar char=""/>
            </a:pPr>
            <a:r>
              <a:rPr b="0" lang="de-DE" sz="2400" spc="-1" strike="noStrike">
                <a:solidFill>
                  <a:srgbClr val="000000"/>
                </a:solidFill>
                <a:latin typeface="Calibri"/>
                <a:ea typeface="Calibri"/>
              </a:rPr>
              <a:t>Ambulante Leistungen nur mit Ermächtigung durch KV</a:t>
            </a:r>
            <a:endParaRPr b="0" lang="de-DE" sz="2400" spc="-1" strike="noStrike">
              <a:solidFill>
                <a:srgbClr val="000000"/>
              </a:solidFill>
              <a:latin typeface="Aptos"/>
            </a:endParaRPr>
          </a:p>
          <a:p>
            <a:pPr marL="343080" indent="-343080">
              <a:lnSpc>
                <a:spcPct val="107000"/>
              </a:lnSpc>
              <a:spcBef>
                <a:spcPts val="1001"/>
              </a:spcBef>
              <a:buClr>
                <a:srgbClr val="ff0000"/>
              </a:buClr>
              <a:buFont typeface="Symbol"/>
              <a:buChar char=""/>
            </a:pPr>
            <a:r>
              <a:rPr b="1" i="1" lang="de-DE" sz="2400" spc="-1" strike="noStrike">
                <a:solidFill>
                  <a:srgbClr val="ff0000"/>
                </a:solidFill>
                <a:latin typeface="Calibri"/>
                <a:ea typeface="Calibri"/>
              </a:rPr>
              <a:t>Ausschluss Behandlung Notfälle (Kommission und Eckpunkte) nicht erwähnt, soll vermutlich über Vereinbarung kommen</a:t>
            </a:r>
            <a:endParaRPr b="0" lang="de-DE" sz="2400" spc="-1" strike="noStrike">
              <a:solidFill>
                <a:srgbClr val="000000"/>
              </a:solidFill>
              <a:latin typeface="Aptos"/>
            </a:endParaRPr>
          </a:p>
          <a:p>
            <a:pPr>
              <a:lnSpc>
                <a:spcPct val="107000"/>
              </a:lnSpc>
              <a:spcBef>
                <a:spcPts val="1001"/>
              </a:spcBef>
              <a:buNone/>
            </a:pPr>
            <a:endParaRPr b="0" lang="de-DE" sz="2000" spc="-1" strike="noStrike">
              <a:solidFill>
                <a:srgbClr val="000000"/>
              </a:solidFill>
              <a:latin typeface="Aptos"/>
            </a:endParaRPr>
          </a:p>
          <a:p>
            <a:pPr>
              <a:lnSpc>
                <a:spcPct val="107000"/>
              </a:lnSpc>
              <a:spcBef>
                <a:spcPts val="1001"/>
              </a:spcBef>
              <a:buNone/>
              <a:tabLst>
                <a:tab algn="l" pos="0"/>
              </a:tabLst>
            </a:pPr>
            <a:endParaRPr b="0" lang="de-DE" sz="1100" spc="-1" strike="noStrike">
              <a:solidFill>
                <a:srgbClr val="000000"/>
              </a:solidFill>
              <a:latin typeface="Aptos"/>
            </a:endParaRPr>
          </a:p>
        </p:txBody>
      </p:sp>
    </p:spTree>
  </p:cSld>
  <mc:AlternateContent>
    <mc:Choice Requires="p14">
      <p:transition spd="slow" p14:dur="2000"/>
    </mc:Choice>
    <mc:Fallback>
      <p:transition spd="slow"/>
    </mc:Fallback>
  </mc:AlternateContent>
</p:sld>
</file>

<file path=ppt/slides/slide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05" name="PlaceHolder 1"/>
          <p:cNvSpPr>
            <a:spLocks noGrp="1"/>
          </p:cNvSpPr>
          <p:nvPr>
            <p:ph type="title"/>
          </p:nvPr>
        </p:nvSpPr>
        <p:spPr>
          <a:xfrm>
            <a:off x="412200" y="0"/>
            <a:ext cx="10941120" cy="1325160"/>
          </a:xfrm>
          <a:prstGeom prst="rect">
            <a:avLst/>
          </a:prstGeom>
          <a:noFill/>
          <a:ln w="0">
            <a:noFill/>
          </a:ln>
        </p:spPr>
        <p:txBody>
          <a:bodyPr anchor="ctr">
            <a:normAutofit/>
          </a:bodyPr>
          <a:p>
            <a:pPr>
              <a:lnSpc>
                <a:spcPct val="90000"/>
              </a:lnSpc>
              <a:buNone/>
            </a:pPr>
            <a:r>
              <a:rPr b="0" lang="de-DE" sz="3600" spc="-1" strike="noStrike" u="sng">
                <a:solidFill>
                  <a:srgbClr val="000000"/>
                </a:solidFill>
                <a:uFillTx/>
                <a:latin typeface="Aptos Display"/>
              </a:rPr>
              <a:t>SüV – 3</a:t>
            </a:r>
            <a:r>
              <a:rPr b="0" lang="de-DE" sz="3600" spc="-1" strike="noStrike">
                <a:solidFill>
                  <a:srgbClr val="000000"/>
                </a:solidFill>
                <a:latin typeface="Aptos Display"/>
              </a:rPr>
              <a:t> </a:t>
            </a:r>
            <a:r>
              <a:rPr b="1" lang="de-DE" sz="1800" spc="-1" strike="noStrike">
                <a:solidFill>
                  <a:srgbClr val="000000"/>
                </a:solidFill>
                <a:latin typeface="Aptos Display"/>
              </a:rPr>
              <a:t>(SGB 5 § 116a) </a:t>
            </a:r>
            <a:endParaRPr b="0" lang="de-DE" sz="1800" spc="-1" strike="noStrike">
              <a:solidFill>
                <a:srgbClr val="000000"/>
              </a:solidFill>
              <a:latin typeface="Aptos"/>
            </a:endParaRPr>
          </a:p>
        </p:txBody>
      </p:sp>
      <p:sp>
        <p:nvSpPr>
          <p:cNvPr id="106" name="PlaceHolder 2"/>
          <p:cNvSpPr>
            <a:spLocks noGrp="1"/>
          </p:cNvSpPr>
          <p:nvPr>
            <p:ph/>
          </p:nvPr>
        </p:nvSpPr>
        <p:spPr>
          <a:xfrm>
            <a:off x="721800" y="1251720"/>
            <a:ext cx="10515240" cy="4710960"/>
          </a:xfrm>
          <a:prstGeom prst="rect">
            <a:avLst/>
          </a:prstGeom>
          <a:noFill/>
          <a:ln w="0">
            <a:noFill/>
          </a:ln>
        </p:spPr>
        <p:txBody>
          <a:bodyPr anchor="t">
            <a:normAutofit fontScale="92000"/>
          </a:bodyPr>
          <a:p>
            <a:pPr marL="228600" indent="-228600">
              <a:lnSpc>
                <a:spcPct val="90000"/>
              </a:lnSpc>
              <a:spcBef>
                <a:spcPts val="1001"/>
              </a:spcBef>
              <a:buClr>
                <a:srgbClr val="000000"/>
              </a:buClr>
              <a:buFont typeface="Arial"/>
              <a:buChar char="•"/>
            </a:pPr>
            <a:r>
              <a:rPr b="0" lang="de-DE" sz="2800" spc="-1" strike="noStrike">
                <a:solidFill>
                  <a:srgbClr val="000000"/>
                </a:solidFill>
                <a:latin typeface="Aptos"/>
              </a:rPr>
              <a:t>Zulassungsausschuss </a:t>
            </a:r>
            <a:r>
              <a:rPr b="1" lang="de-DE" sz="2800" spc="-1" strike="noStrike">
                <a:solidFill>
                  <a:srgbClr val="000000"/>
                </a:solidFill>
                <a:latin typeface="Aptos"/>
              </a:rPr>
              <a:t>muss</a:t>
            </a:r>
            <a:r>
              <a:rPr b="0" lang="de-DE" sz="2800" spc="-1" strike="noStrike">
                <a:solidFill>
                  <a:srgbClr val="000000"/>
                </a:solidFill>
                <a:latin typeface="Aptos"/>
              </a:rPr>
              <a:t> Ermächtigung erteilen, wenn keine Zulassungsbeschränkung für </a:t>
            </a:r>
            <a:r>
              <a:rPr b="1" lang="de-DE" sz="2800" spc="-1" strike="noStrike">
                <a:solidFill>
                  <a:srgbClr val="000000"/>
                </a:solidFill>
                <a:latin typeface="Aptos"/>
              </a:rPr>
              <a:t>hausärztliche</a:t>
            </a:r>
            <a:r>
              <a:rPr b="0" lang="de-DE" sz="2800" spc="-1" strike="noStrike">
                <a:solidFill>
                  <a:srgbClr val="000000"/>
                </a:solidFill>
                <a:latin typeface="Aptos"/>
              </a:rPr>
              <a:t> Versorgung im Planungsbereich (unter 110% der Hausarztsitze belegt)</a:t>
            </a:r>
            <a:endParaRPr b="0" lang="de-DE" sz="2800" spc="-1" strike="noStrike">
              <a:solidFill>
                <a:srgbClr val="000000"/>
              </a:solidFill>
              <a:latin typeface="Aptos"/>
            </a:endParaRPr>
          </a:p>
          <a:p>
            <a:pPr marL="228600" indent="-228600">
              <a:lnSpc>
                <a:spcPct val="90000"/>
              </a:lnSpc>
              <a:spcBef>
                <a:spcPts val="1001"/>
              </a:spcBef>
              <a:buClr>
                <a:srgbClr val="000000"/>
              </a:buClr>
              <a:buFont typeface="Arial"/>
              <a:buChar char="•"/>
            </a:pPr>
            <a:r>
              <a:rPr b="0" lang="de-DE" sz="2800" spc="-1" strike="noStrike">
                <a:solidFill>
                  <a:srgbClr val="000000"/>
                </a:solidFill>
                <a:latin typeface="Aptos"/>
              </a:rPr>
              <a:t>Zulassungsausschuss </a:t>
            </a:r>
            <a:r>
              <a:rPr b="1" lang="de-DE" sz="2800" spc="-1" strike="noStrike">
                <a:solidFill>
                  <a:srgbClr val="000000"/>
                </a:solidFill>
                <a:latin typeface="Aptos"/>
              </a:rPr>
              <a:t>muss</a:t>
            </a:r>
            <a:r>
              <a:rPr b="0" lang="de-DE" sz="2800" spc="-1" strike="noStrike">
                <a:solidFill>
                  <a:srgbClr val="000000"/>
                </a:solidFill>
                <a:latin typeface="Aptos"/>
              </a:rPr>
              <a:t> zeitlich befristet Ermächtigung bei drohender Unterversorgung im </a:t>
            </a:r>
            <a:r>
              <a:rPr b="1" lang="de-DE" sz="2800" spc="-1" strike="noStrike">
                <a:solidFill>
                  <a:srgbClr val="000000"/>
                </a:solidFill>
                <a:latin typeface="Aptos"/>
              </a:rPr>
              <a:t>Facharztbereich</a:t>
            </a:r>
            <a:r>
              <a:rPr b="0" lang="de-DE" sz="2800" spc="-1" strike="noStrike">
                <a:solidFill>
                  <a:srgbClr val="000000"/>
                </a:solidFill>
                <a:latin typeface="Aptos"/>
              </a:rPr>
              <a:t> (75% – 100%) erteilen</a:t>
            </a:r>
            <a:endParaRPr b="0" lang="de-DE" sz="2800" spc="-1" strike="noStrike">
              <a:solidFill>
                <a:srgbClr val="000000"/>
              </a:solidFill>
              <a:latin typeface="Aptos"/>
            </a:endParaRPr>
          </a:p>
          <a:p>
            <a:pPr>
              <a:lnSpc>
                <a:spcPct val="90000"/>
              </a:lnSpc>
              <a:spcBef>
                <a:spcPts val="1001"/>
              </a:spcBef>
              <a:buNone/>
              <a:tabLst>
                <a:tab algn="l" pos="0"/>
              </a:tabLst>
            </a:pPr>
            <a:r>
              <a:rPr b="0" i="1" lang="de-DE" sz="2800" spc="-1" strike="noStrike">
                <a:solidFill>
                  <a:srgbClr val="000000"/>
                </a:solidFill>
                <a:latin typeface="Aptos"/>
              </a:rPr>
              <a:t>Bisherige Regelung (für alle KHs): Ermächtigung nur bei „eingetretener Unterversorgung“ (unter 50% FA/75% HA)</a:t>
            </a:r>
            <a:endParaRPr b="0" lang="de-DE" sz="2800" spc="-1" strike="noStrike">
              <a:solidFill>
                <a:srgbClr val="000000"/>
              </a:solidFill>
              <a:latin typeface="Aptos"/>
            </a:endParaRPr>
          </a:p>
          <a:p>
            <a:pPr>
              <a:lnSpc>
                <a:spcPct val="90000"/>
              </a:lnSpc>
              <a:spcBef>
                <a:spcPts val="1001"/>
              </a:spcBef>
              <a:buNone/>
              <a:tabLst>
                <a:tab algn="l" pos="0"/>
              </a:tabLst>
            </a:pPr>
            <a:endParaRPr b="0" lang="de-DE" sz="2800" spc="-1" strike="noStrike">
              <a:solidFill>
                <a:srgbClr val="000000"/>
              </a:solidFill>
              <a:latin typeface="Aptos"/>
            </a:endParaRPr>
          </a:p>
          <a:p>
            <a:pPr marL="228600" indent="-228600">
              <a:lnSpc>
                <a:spcPct val="90000"/>
              </a:lnSpc>
              <a:spcBef>
                <a:spcPts val="1001"/>
              </a:spcBef>
              <a:buClr>
                <a:srgbClr val="ff0000"/>
              </a:buClr>
              <a:buFont typeface="Wingdings" charset="2"/>
              <a:buChar char=""/>
              <a:tabLst>
                <a:tab algn="l" pos="0"/>
              </a:tabLst>
            </a:pPr>
            <a:r>
              <a:rPr b="1" i="1" lang="de-DE" sz="2400" spc="-1" strike="noStrike">
                <a:solidFill>
                  <a:srgbClr val="ff0000"/>
                </a:solidFill>
                <a:latin typeface="Aptos"/>
              </a:rPr>
              <a:t>Lohnt sich Einstieg ggf. nur für ein paar Jahre und bei der Vergütung?</a:t>
            </a:r>
            <a:endParaRPr b="0" lang="de-DE" sz="2400" spc="-1" strike="noStrike">
              <a:solidFill>
                <a:srgbClr val="000000"/>
              </a:solidFill>
              <a:latin typeface="Aptos"/>
            </a:endParaRPr>
          </a:p>
        </p:txBody>
      </p:sp>
    </p:spTree>
  </p:cSld>
  <mc:AlternateContent>
    <mc:Choice Requires="p14">
      <p:transition spd="slow" p14:dur="2000"/>
    </mc:Choice>
    <mc:Fallback>
      <p:transition spd="slow"/>
    </mc:Fallback>
  </mc:AlternateContent>
</p:sld>
</file>

<file path=ppt/slides/slide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07" name="PlaceHolder 1"/>
          <p:cNvSpPr>
            <a:spLocks noGrp="1"/>
          </p:cNvSpPr>
          <p:nvPr>
            <p:ph type="title"/>
          </p:nvPr>
        </p:nvSpPr>
        <p:spPr>
          <a:xfrm>
            <a:off x="838080" y="251640"/>
            <a:ext cx="10515240" cy="1325160"/>
          </a:xfrm>
          <a:prstGeom prst="rect">
            <a:avLst/>
          </a:prstGeom>
          <a:noFill/>
          <a:ln w="0">
            <a:noFill/>
          </a:ln>
        </p:spPr>
        <p:txBody>
          <a:bodyPr anchor="ctr">
            <a:normAutofit fontScale="96000"/>
          </a:bodyPr>
          <a:p>
            <a:pPr>
              <a:lnSpc>
                <a:spcPct val="90000"/>
              </a:lnSpc>
              <a:buNone/>
            </a:pPr>
            <a:r>
              <a:rPr b="1" lang="de-DE" sz="4400" spc="-1" strike="noStrike">
                <a:solidFill>
                  <a:srgbClr val="ff0000"/>
                </a:solidFill>
                <a:latin typeface="Aptos Display"/>
              </a:rPr>
              <a:t>Bewertung</a:t>
            </a:r>
            <a:r>
              <a:rPr b="1" lang="de-DE" sz="4400" spc="-1" strike="noStrike">
                <a:solidFill>
                  <a:srgbClr val="000000"/>
                </a:solidFill>
                <a:latin typeface="Aptos Display"/>
              </a:rPr>
              <a:t> </a:t>
            </a:r>
            <a:r>
              <a:rPr b="0" lang="de-DE" sz="4400" spc="-1" strike="noStrike">
                <a:solidFill>
                  <a:srgbClr val="000000"/>
                </a:solidFill>
                <a:latin typeface="Aptos Display"/>
              </a:rPr>
              <a:t>SüV (1)</a:t>
            </a:r>
            <a:br>
              <a:rPr sz="4400"/>
            </a:br>
            <a:endParaRPr b="0" lang="de-DE" sz="4400" spc="-1" strike="noStrike">
              <a:solidFill>
                <a:srgbClr val="000000"/>
              </a:solidFill>
              <a:latin typeface="Aptos"/>
            </a:endParaRPr>
          </a:p>
        </p:txBody>
      </p:sp>
      <p:sp>
        <p:nvSpPr>
          <p:cNvPr id="108" name="PlaceHolder 2"/>
          <p:cNvSpPr>
            <a:spLocks noGrp="1"/>
          </p:cNvSpPr>
          <p:nvPr>
            <p:ph/>
          </p:nvPr>
        </p:nvSpPr>
        <p:spPr>
          <a:xfrm>
            <a:off x="838080" y="1220760"/>
            <a:ext cx="10661400" cy="5277240"/>
          </a:xfrm>
          <a:prstGeom prst="rect">
            <a:avLst/>
          </a:prstGeom>
          <a:noFill/>
          <a:ln w="0">
            <a:noFill/>
          </a:ln>
        </p:spPr>
        <p:txBody>
          <a:bodyPr anchor="t">
            <a:normAutofit/>
          </a:bodyPr>
          <a:p>
            <a:pPr marL="228600" indent="-228600">
              <a:lnSpc>
                <a:spcPct val="90000"/>
              </a:lnSpc>
              <a:spcBef>
                <a:spcPts val="1800"/>
              </a:spcBef>
              <a:buClr>
                <a:srgbClr val="ff0000"/>
              </a:buClr>
              <a:buFont typeface="Arial"/>
              <a:buChar char="•"/>
            </a:pPr>
            <a:r>
              <a:rPr b="0" i="1" lang="de-DE" sz="2800" spc="-1" strike="noStrike">
                <a:solidFill>
                  <a:srgbClr val="ff0000"/>
                </a:solidFill>
                <a:latin typeface="Aptos"/>
              </a:rPr>
              <a:t>Rückzug von den Vorschlägen der Regierungskommission (überhaupt keine stationäre Versorgung), aber auch keine volle stationäre Versorgung</a:t>
            </a:r>
            <a:endParaRPr b="0" lang="de-DE" sz="2800" spc="-1" strike="noStrike">
              <a:solidFill>
                <a:srgbClr val="000000"/>
              </a:solidFill>
              <a:latin typeface="Aptos"/>
            </a:endParaRPr>
          </a:p>
          <a:p>
            <a:pPr marL="228600" indent="-228600">
              <a:lnSpc>
                <a:spcPct val="90000"/>
              </a:lnSpc>
              <a:spcBef>
                <a:spcPts val="1800"/>
              </a:spcBef>
              <a:buClr>
                <a:srgbClr val="ff0000"/>
              </a:buClr>
              <a:buFont typeface="Arial"/>
              <a:buChar char="•"/>
            </a:pPr>
            <a:r>
              <a:rPr b="0" i="1" lang="de-DE" sz="2800" spc="-1" strike="noStrike">
                <a:solidFill>
                  <a:srgbClr val="ff0000"/>
                </a:solidFill>
                <a:latin typeface="Aptos"/>
              </a:rPr>
              <a:t>Jetzt Mischung aus Kurzzeitpflegeheim, </a:t>
            </a:r>
            <a:r>
              <a:rPr b="1" i="1" lang="de-DE" sz="2800" spc="-1" strike="noStrike">
                <a:solidFill>
                  <a:srgbClr val="ff0000"/>
                </a:solidFill>
                <a:latin typeface="Aptos"/>
              </a:rPr>
              <a:t>Kleinst</a:t>
            </a:r>
            <a:r>
              <a:rPr b="0" i="1" lang="de-DE" sz="2800" spc="-1" strike="noStrike">
                <a:solidFill>
                  <a:srgbClr val="ff0000"/>
                </a:solidFill>
                <a:latin typeface="Aptos"/>
              </a:rPr>
              <a:t>krankenhäusern und ambulanten Einrichtungen</a:t>
            </a:r>
            <a:endParaRPr b="0" lang="de-DE" sz="2800" spc="-1" strike="noStrike">
              <a:solidFill>
                <a:srgbClr val="000000"/>
              </a:solidFill>
              <a:latin typeface="Aptos"/>
            </a:endParaRPr>
          </a:p>
          <a:p>
            <a:pPr marL="228600" indent="-228600">
              <a:lnSpc>
                <a:spcPct val="90000"/>
              </a:lnSpc>
              <a:spcBef>
                <a:spcPts val="1800"/>
              </a:spcBef>
              <a:buClr>
                <a:srgbClr val="ff0000"/>
              </a:buClr>
              <a:buFont typeface="Arial"/>
              <a:buChar char="•"/>
            </a:pPr>
            <a:r>
              <a:rPr b="0" i="1" lang="de-DE" sz="2800" spc="-1" strike="noStrike">
                <a:solidFill>
                  <a:srgbClr val="ff0000"/>
                </a:solidFill>
                <a:latin typeface="Aptos"/>
              </a:rPr>
              <a:t>Weiterhin erklärtes Ziel: Nutzung dieser neuen Konstrukte zur Schließung von Grundversorgern auf dem Land</a:t>
            </a:r>
            <a:endParaRPr b="0" lang="de-DE" sz="2800" spc="-1" strike="noStrike">
              <a:solidFill>
                <a:srgbClr val="000000"/>
              </a:solidFill>
              <a:latin typeface="Aptos"/>
            </a:endParaRPr>
          </a:p>
          <a:p>
            <a:pPr marL="228600" indent="-228600">
              <a:lnSpc>
                <a:spcPct val="90000"/>
              </a:lnSpc>
              <a:spcBef>
                <a:spcPts val="1800"/>
              </a:spcBef>
              <a:buClr>
                <a:srgbClr val="ff0000"/>
              </a:buClr>
              <a:buFont typeface="Arial"/>
              <a:buChar char="•"/>
            </a:pPr>
            <a:r>
              <a:rPr b="0" i="1" lang="de-DE" sz="2800" spc="-1" strike="noStrike">
                <a:solidFill>
                  <a:srgbClr val="ff0000"/>
                </a:solidFill>
                <a:latin typeface="Aptos"/>
              </a:rPr>
              <a:t>Gefahr: weitere Ausdehnung des Einflussbereichs der Niedergelassenen</a:t>
            </a:r>
            <a:endParaRPr b="0" lang="de-DE" sz="2800" spc="-1" strike="noStrike">
              <a:solidFill>
                <a:srgbClr val="000000"/>
              </a:solidFill>
              <a:latin typeface="Aptos"/>
            </a:endParaRPr>
          </a:p>
        </p:txBody>
      </p:sp>
    </p:spTree>
  </p:cSld>
  <mc:AlternateContent>
    <mc:Choice Requires="p14">
      <p:transition spd="slow" p14:dur="2000"/>
    </mc:Choice>
    <mc:Fallback>
      <p:transition spd="slow"/>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app.xml><?xml version="1.0" encoding="utf-8"?>
<Properties xmlns="http://schemas.openxmlformats.org/officeDocument/2006/extended-properties" xmlns:vt="http://schemas.openxmlformats.org/officeDocument/2006/docPropsVTypes">
  <Template/>
  <TotalTime>0</TotalTime>
  <Application>LibreOffice/7.3.7.2$Linux_X86_64 LibreOffice_project/30$Build-2</Application>
  <AppVersion>15.0000</AppVersion>
  <Words>1824</Words>
  <Paragraphs>182</Paragraphs>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2024-09-04T17:17:48Z</dcterms:created>
  <dc:creator>Thomas Böhm</dc:creator>
  <dc:description/>
  <dc:language>de-DE</dc:language>
  <cp:lastModifiedBy>Thomas Böhm</cp:lastModifiedBy>
  <dcterms:modified xsi:type="dcterms:W3CDTF">2024-09-24T17:42:29Z</dcterms:modified>
  <cp:revision>3</cp:revision>
  <dc:subject/>
  <dc:title>      Teil 4: Versorgung in ländlichen Gebieten / Sektorenübergreifende Versorgungszentren   </dc:titl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Notes">
    <vt:i4>7</vt:i4>
  </property>
  <property fmtid="{D5CDD505-2E9C-101B-9397-08002B2CF9AE}" pid="3" name="PresentationFormat">
    <vt:lpwstr>Breitbild</vt:lpwstr>
  </property>
  <property fmtid="{D5CDD505-2E9C-101B-9397-08002B2CF9AE}" pid="4" name="Slides">
    <vt:i4>25</vt:i4>
  </property>
</Properties>
</file>