
<file path=[Content_Types].xml><?xml version="1.0" encoding="utf-8"?>
<Types xmlns="http://schemas.openxmlformats.org/package/2006/content-types">
  <Default Extension="xml" ContentType="application/xml"/>
  <Default Extension="rels" ContentType="application/vnd.openxmlformats-package.relationships+xml"/>
  <Default Extension="png" ContentType="image/png"/>
  <Default Extension="jpeg" ContentType="image/jpeg"/>
  <Override PartName="/_rels/.rels" ContentType="application/vnd.openxmlformats-package.relationship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presentation.xml" ContentType="application/vnd.openxmlformats-officedocument.presentationml.presentation.main+xml"/>
  <Override PartName="/ppt/slideMasters/_rels/slideMaster6.xml.rels" ContentType="application/vnd.openxmlformats-package.relationships+xml"/>
  <Override PartName="/ppt/slideMasters/_rels/slideMaster5.xml.rels" ContentType="application/vnd.openxmlformats-package.relationships+xml"/>
  <Override PartName="/ppt/slideMasters/_rels/slideMaster2.xml.rels" ContentType="application/vnd.openxmlformats-package.relationships+xml"/>
  <Override PartName="/ppt/slideMasters/_rels/slideMaster4.xml.rels" ContentType="application/vnd.openxmlformats-package.relationships+xml"/>
  <Override PartName="/ppt/slideMasters/_rels/slideMaster1.xml.rels" ContentType="application/vnd.openxmlformats-package.relationships+xml"/>
  <Override PartName="/ppt/slideMasters/_rels/slideMaster3.xml.rels" ContentType="application/vnd.openxmlformats-package.relationship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theme/theme7.xml" ContentType="application/vnd.openxmlformats-officedocument.theme+xml"/>
  <Override PartName="/ppt/diagrams/data1.xml" ContentType="application/vnd.openxmlformats-officedocument.drawingml.diagramData+xml"/>
  <Override PartName="/ppt/diagrams/layout2.xml" ContentType="application/vnd.openxmlformats-officedocument.drawingml.diagramLayout+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_rels/notesSlide19.xml.rels" ContentType="application/vnd.openxmlformats-package.relationships+xml"/>
  <Override PartName="/ppt/notesSlides/_rels/notesSlide9.xml.rels" ContentType="application/vnd.openxmlformats-package.relationships+xml"/>
  <Override PartName="/ppt/notesSlides/_rels/notesSlide6.xml.rels" ContentType="application/vnd.openxmlformats-package.relationships+xml"/>
  <Override PartName="/ppt/notesSlides/_rels/notesSlide18.xml.rels" ContentType="application/vnd.openxmlformats-package.relationships+xml"/>
  <Override PartName="/ppt/notesSlides/_rels/notesSlide12.xml.rels" ContentType="application/vnd.openxmlformats-package.relationships+xml"/>
  <Override PartName="/ppt/notesSlides/_rels/notesSlide11.xml.rels" ContentType="application/vnd.openxmlformats-package.relationships+xml"/>
  <Override PartName="/ppt/notesSlides/_rels/notesSlide4.xml.rels" ContentType="application/vnd.openxmlformats-package.relationships+xml"/>
  <Override PartName="/ppt/notesSlides/_rels/notesSlide8.xml.rels" ContentType="application/vnd.openxmlformats-package.relationships+xml"/>
  <Override PartName="/ppt/notesSlides/_rels/notesSlide7.xml.rels" ContentType="application/vnd.openxmlformats-package.relationships+xml"/>
  <Override PartName="/ppt/notesSlides/_rels/notesSlide1.xml.rels" ContentType="application/vnd.openxmlformats-package.relationships+xml"/>
  <Override PartName="/ppt/notesSlides/_rels/notesSlide22.xml.rels" ContentType="application/vnd.openxmlformats-package.relationships+xml"/>
  <Override PartName="/ppt/notesSlides/_rels/notesSlide10.xml.rels" ContentType="application/vnd.openxmlformats-package.relationships+xml"/>
  <Override PartName="/ppt/notesSlides/notesSlide1.xml" ContentType="application/vnd.openxmlformats-officedocument.presentationml.notesSlide+xml"/>
  <Override PartName="/ppt/notesSlides/notesSlide4.xml" ContentType="application/vnd.openxmlformats-officedocument.presentationml.notesSlide+xml"/>
  <Override PartName="/ppt/notesSlides/notesSlide10.xml" ContentType="application/vnd.openxmlformats-officedocument.presentationml.notesSlide+xml"/>
  <Override PartName="/ppt/notesSlides/notesSlide22.xml" ContentType="application/vnd.openxmlformats-officedocument.presentationml.notesSlide+xml"/>
  <Override PartName="/ppt/notesSlides/notesSlide6.xml" ContentType="application/vnd.openxmlformats-officedocument.presentationml.notesSlide+xml"/>
  <Override PartName="/ppt/notesSlides/notesSlide12.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_rels/presentation.xml.rels" ContentType="application/vnd.openxmlformats-package.relationships+xml"/>
  <Override PartName="/ppt/media/image10.png" ContentType="image/png"/>
  <Override PartName="/ppt/media/image1.png" ContentType="image/png"/>
  <Override PartName="/ppt/media/image2.png" ContentType="image/png"/>
  <Override PartName="/ppt/media/image3.png" ContentType="image/png"/>
  <Override PartName="/ppt/media/image4.png" ContentType="image/png"/>
  <Override PartName="/ppt/media/image5.jpeg" ContentType="image/jpeg"/>
  <Override PartName="/ppt/media/image14.wmf" ContentType="image/x-wmf"/>
  <Override PartName="/ppt/media/image6.png" ContentType="image/png"/>
  <Override PartName="/ppt/media/image11.png" ContentType="image/png"/>
  <Override PartName="/ppt/media/image12.jpeg" ContentType="image/jpeg"/>
  <Override PartName="/ppt/media/image7.png" ContentType="image/png"/>
  <Override PartName="/ppt/media/image8.png" ContentType="image/png"/>
  <Override PartName="/ppt/media/image9.png" ContentType="image/png"/>
  <Override PartName="/ppt/media/image13.wmf" ContentType="image/x-wmf"/>
  <Override PartName="/ppt/slideLayouts/_rels/slideLayout5.xml.rels" ContentType="application/vnd.openxmlformats-package.relationships+xml"/>
  <Override PartName="/ppt/slideLayouts/_rels/slideLayout4.xml.rels" ContentType="application/vnd.openxmlformats-package.relationships+xml"/>
  <Override PartName="/ppt/slideLayouts/_rels/slideLayout2.xml.rels" ContentType="application/vnd.openxmlformats-package.relationships+xml"/>
  <Override PartName="/ppt/slideLayouts/_rels/slideLayout41.xml.rels" ContentType="application/vnd.openxmlformats-package.relationships+xml"/>
  <Override PartName="/ppt/slideLayouts/_rels/slideLayout34.xml.rels" ContentType="application/vnd.openxmlformats-package.relationships+xml"/>
  <Override PartName="/ppt/slideLayouts/_rels/slideLayout49.xml.rels" ContentType="application/vnd.openxmlformats-package.relationships+xml"/>
  <Override PartName="/ppt/slideLayouts/_rels/slideLayout40.xml.rels" ContentType="application/vnd.openxmlformats-package.relationships+xml"/>
  <Override PartName="/ppt/slideLayouts/_rels/slideLayout39.xml.rels" ContentType="application/vnd.openxmlformats-package.relationships+xml"/>
  <Override PartName="/ppt/slideLayouts/_rels/slideLayout33.xml.rels" ContentType="application/vnd.openxmlformats-package.relationships+xml"/>
  <Override PartName="/ppt/slideLayouts/_rels/slideLayout29.xml.rels" ContentType="application/vnd.openxmlformats-package.relationships+xml"/>
  <Override PartName="/ppt/slideLayouts/_rels/slideLayout48.xml.rels" ContentType="application/vnd.openxmlformats-package.relationships+xml"/>
  <Override PartName="/ppt/slideLayouts/_rels/slideLayout3.xml.rels" ContentType="application/vnd.openxmlformats-package.relationships+xml"/>
  <Override PartName="/ppt/slideLayouts/_rels/slideLayout9.xml.rels" ContentType="application/vnd.openxmlformats-package.relationships+xml"/>
  <Override PartName="/ppt/slideLayouts/_rels/slideLayout27.xml.rels" ContentType="application/vnd.openxmlformats-package.relationships+xml"/>
  <Override PartName="/ppt/slideLayouts/_rels/slideLayout36.xml.rels" ContentType="application/vnd.openxmlformats-package.relationships+xml"/>
  <Override PartName="/ppt/slideLayouts/_rels/slideLayout43.xml.rels" ContentType="application/vnd.openxmlformats-package.relationships+xml"/>
  <Override PartName="/ppt/slideLayouts/_rels/slideLayout13.xml.rels" ContentType="application/vnd.openxmlformats-package.relationships+xml"/>
  <Override PartName="/ppt/slideLayouts/_rels/slideLayout58.xml.rels" ContentType="application/vnd.openxmlformats-package.relationships+xml"/>
  <Override PartName="/ppt/slideLayouts/_rels/slideLayout65.xml.rels" ContentType="application/vnd.openxmlformats-package.relationships+xml"/>
  <Override PartName="/ppt/slideLayouts/_rels/slideLayout42.xml.rels" ContentType="application/vnd.openxmlformats-package.relationships+xml"/>
  <Override PartName="/ppt/slideLayouts/_rels/slideLayout35.xml.rels" ContentType="application/vnd.openxmlformats-package.relationships+xml"/>
  <Override PartName="/ppt/slideLayouts/_rels/slideLayout51.xml.rels" ContentType="application/vnd.openxmlformats-package.relationships+xml"/>
  <Override PartName="/ppt/slideLayouts/_rels/slideLayout12.xml.rels" ContentType="application/vnd.openxmlformats-package.relationships+xml"/>
  <Override PartName="/ppt/slideLayouts/_rels/slideLayout55.xml.rels" ContentType="application/vnd.openxmlformats-package.relationships+xml"/>
  <Override PartName="/ppt/slideLayouts/_rels/slideLayout54.xml.rels" ContentType="application/vnd.openxmlformats-package.relationships+xml"/>
  <Override PartName="/ppt/slideLayouts/_rels/slideLayout69.xml.rels" ContentType="application/vnd.openxmlformats-package.relationships+xml"/>
  <Override PartName="/ppt/slideLayouts/_rels/slideLayout63.xml.rels" ContentType="application/vnd.openxmlformats-package.relationships+xml"/>
  <Override PartName="/ppt/slideLayouts/_rels/slideLayout47.xml.rels" ContentType="application/vnd.openxmlformats-package.relationships+xml"/>
  <Override PartName="/ppt/slideLayouts/_rels/slideLayout53.xml.rels" ContentType="application/vnd.openxmlformats-package.relationships+xml"/>
  <Override PartName="/ppt/slideLayouts/_rels/slideLayout46.xml.rels" ContentType="application/vnd.openxmlformats-package.relationships+xml"/>
  <Override PartName="/ppt/slideLayouts/_rels/slideLayout62.xml.rels" ContentType="application/vnd.openxmlformats-package.relationships+xml"/>
  <Override PartName="/ppt/slideLayouts/_rels/slideLayout50.xml.rels" ContentType="application/vnd.openxmlformats-package.relationships+xml"/>
  <Override PartName="/ppt/slideLayouts/_rels/slideLayout52.xml.rels" ContentType="application/vnd.openxmlformats-package.relationships+xml"/>
  <Override PartName="/ppt/slideLayouts/_rels/slideLayout57.xml.rels" ContentType="application/vnd.openxmlformats-package.relationships+xml"/>
  <Override PartName="/ppt/slideLayouts/_rels/slideLayout61.xml.rels" ContentType="application/vnd.openxmlformats-package.relationships+xml"/>
  <Override PartName="/ppt/slideLayouts/_rels/slideLayout19.xml.rels" ContentType="application/vnd.openxmlformats-package.relationships+xml"/>
  <Override PartName="/ppt/slideLayouts/_rels/slideLayout23.xml.rels" ContentType="application/vnd.openxmlformats-package.relationships+xml"/>
  <Override PartName="/ppt/slideLayouts/_rels/slideLayout38.xml.rels" ContentType="application/vnd.openxmlformats-package.relationships+xml"/>
  <Override PartName="/ppt/slideLayouts/_rels/slideLayout30.xml.rels" ContentType="application/vnd.openxmlformats-package.relationships+xml"/>
  <Override PartName="/ppt/slideLayouts/_rels/slideLayout45.xml.rels" ContentType="application/vnd.openxmlformats-package.relationships+xml"/>
  <Override PartName="/ppt/slideLayouts/_rels/slideLayout14.xml.rels" ContentType="application/vnd.openxmlformats-package.relationships+xml"/>
  <Override PartName="/ppt/slideLayouts/_rels/slideLayout8.xml.rels" ContentType="application/vnd.openxmlformats-package.relationships+xml"/>
  <Override PartName="/ppt/slideLayouts/_rels/slideLayout18.xml.rels" ContentType="application/vnd.openxmlformats-package.relationships+xml"/>
  <Override PartName="/ppt/slideLayouts/_rels/slideLayout22.xml.rels" ContentType="application/vnd.openxmlformats-package.relationships+xml"/>
  <Override PartName="/ppt/slideLayouts/_rels/slideLayout37.xml.rels" ContentType="application/vnd.openxmlformats-package.relationships+xml"/>
  <Override PartName="/ppt/slideLayouts/_rels/slideLayout28.xml.rels" ContentType="application/vnd.openxmlformats-package.relationships+xml"/>
  <Override PartName="/ppt/slideLayouts/_rels/slideLayout44.xml.rels" ContentType="application/vnd.openxmlformats-package.relationships+xml"/>
  <Override PartName="/ppt/slideLayouts/_rels/slideLayout7.xml.rels" ContentType="application/vnd.openxmlformats-package.relationships+xml"/>
  <Override PartName="/ppt/slideLayouts/_rels/slideLayout1.xml.rels" ContentType="application/vnd.openxmlformats-package.relationships+xml"/>
  <Override PartName="/ppt/slideLayouts/_rels/slideLayout6.xml.rels" ContentType="application/vnd.openxmlformats-package.relationships+xml"/>
  <Override PartName="/ppt/slideLayouts/_rels/slideLayout21.xml.rels" ContentType="application/vnd.openxmlformats-package.relationships+xml"/>
  <Override PartName="/ppt/slideLayouts/_rels/slideLayout17.xml.rels" ContentType="application/vnd.openxmlformats-package.relationships+xml"/>
  <Override PartName="/ppt/slideLayouts/_rels/slideLayout26.xml.rels" ContentType="application/vnd.openxmlformats-package.relationships+xml"/>
  <Override PartName="/ppt/slideLayouts/_rels/slideLayout11.xml.rels" ContentType="application/vnd.openxmlformats-package.relationships+xml"/>
  <Override PartName="/ppt/slideLayouts/_rels/slideLayout20.xml.rels" ContentType="application/vnd.openxmlformats-package.relationships+xml"/>
  <Override PartName="/ppt/slideLayouts/_rels/slideLayout16.xml.rels" ContentType="application/vnd.openxmlformats-package.relationships+xml"/>
  <Override PartName="/ppt/slideLayouts/_rels/slideLayout25.xml.rels" ContentType="application/vnd.openxmlformats-package.relationships+xml"/>
  <Override PartName="/ppt/slideLayouts/_rels/slideLayout32.xml.rels" ContentType="application/vnd.openxmlformats-package.relationships+xml"/>
  <Override PartName="/ppt/slideLayouts/_rels/slideLayout15.xml.rels" ContentType="application/vnd.openxmlformats-package.relationships+xml"/>
  <Override PartName="/ppt/slideLayouts/_rels/slideLayout24.xml.rels" ContentType="application/vnd.openxmlformats-package.relationships+xml"/>
  <Override PartName="/ppt/slideLayouts/_rels/slideLayout31.xml.rels" ContentType="application/vnd.openxmlformats-package.relationships+xml"/>
  <Override PartName="/ppt/slideLayouts/_rels/slideLayout68.xml.rels" ContentType="application/vnd.openxmlformats-package.relationships+xml"/>
  <Override PartName="/ppt/slideLayouts/_rels/slideLayout72.xml.rels" ContentType="application/vnd.openxmlformats-package.relationships+xml"/>
  <Override PartName="/ppt/slideLayouts/_rels/slideLayout67.xml.rels" ContentType="application/vnd.openxmlformats-package.relationships+xml"/>
  <Override PartName="/ppt/slideLayouts/_rels/slideLayout71.xml.rels" ContentType="application/vnd.openxmlformats-package.relationships+xml"/>
  <Override PartName="/ppt/slideLayouts/_rels/slideLayout70.xml.rels" ContentType="application/vnd.openxmlformats-package.relationships+xml"/>
  <Override PartName="/ppt/slideLayouts/_rels/slideLayout66.xml.rels" ContentType="application/vnd.openxmlformats-package.relationships+xml"/>
  <Override PartName="/ppt/slideLayouts/_rels/slideLayout10.xml.rels" ContentType="application/vnd.openxmlformats-package.relationships+xml"/>
  <Override PartName="/ppt/slideLayouts/_rels/slideLayout59.xml.rels" ContentType="application/vnd.openxmlformats-package.relationships+xml"/>
  <Override PartName="/ppt/slideLayouts/_rels/slideLayout56.xml.rels" ContentType="application/vnd.openxmlformats-package.relationships+xml"/>
  <Override PartName="/ppt/slideLayouts/_rels/slideLayout60.xml.rels" ContentType="application/vnd.openxmlformats-package.relationships+xml"/>
  <Override PartName="/ppt/slideLayouts/_rels/slideLayout64.xml.rels" ContentType="application/vnd.openxmlformats-package.relationships+xml"/>
  <Override PartName="/ppt/slideLayouts/slideLayout56.xml" ContentType="application/vnd.openxmlformats-officedocument.presentationml.slideLayout+xml"/>
  <Override PartName="/ppt/slideLayouts/slideLayout55.xml" ContentType="application/vnd.openxmlformats-officedocument.presentationml.slideLayout+xml"/>
  <Override PartName="/ppt/slideLayouts/slideLayout54.xml" ContentType="application/vnd.openxmlformats-officedocument.presentationml.slideLayout+xml"/>
  <Override PartName="/ppt/slideLayouts/slideLayout53.xml" ContentType="application/vnd.openxmlformats-officedocument.presentationml.slideLayout+xml"/>
  <Override PartName="/ppt/slideLayouts/slideLayout52.xml" ContentType="application/vnd.openxmlformats-officedocument.presentationml.slideLayout+xml"/>
  <Override PartName="/ppt/slideLayouts/slideLayout51.xml" ContentType="application/vnd.openxmlformats-officedocument.presentationml.slideLayout+xml"/>
  <Override PartName="/ppt/slideLayouts/slideLayout50.xml" ContentType="application/vnd.openxmlformats-officedocument.presentationml.slideLayout+xml"/>
  <Override PartName="/ppt/slideLayouts/slideLayout46.xml" ContentType="application/vnd.openxmlformats-officedocument.presentationml.slideLayout+xml"/>
  <Override PartName="/ppt/slideLayouts/slideLayout8.xml" ContentType="application/vnd.openxmlformats-officedocument.presentationml.slideLayout+xml"/>
  <Override PartName="/ppt/slideLayouts/slideLayout45.xml" ContentType="application/vnd.openxmlformats-officedocument.presentationml.slideLayout+xml"/>
  <Override PartName="/ppt/slideLayouts/slideLayout7.xml" ContentType="application/vnd.openxmlformats-officedocument.presentationml.slideLayout+xml"/>
  <Override PartName="/ppt/slideLayouts/slideLayout44.xml" ContentType="application/vnd.openxmlformats-officedocument.presentationml.slideLayout+xml"/>
  <Override PartName="/ppt/slideLayouts/slideLayout6.xml" ContentType="application/vnd.openxmlformats-officedocument.presentationml.slideLayout+xml"/>
  <Override PartName="/ppt/slideLayouts/slideLayout22.xml" ContentType="application/vnd.openxmlformats-officedocument.presentationml.slideLayout+xml"/>
  <Override PartName="/ppt/slideLayouts/slideLayout59.xml" ContentType="application/vnd.openxmlformats-officedocument.presentationml.slideLayout+xml"/>
  <Override PartName="/ppt/slideLayouts/slideLayout57.xml" ContentType="application/vnd.openxmlformats-officedocument.presentationml.slideLayout+xml"/>
  <Override PartName="/ppt/slideLayouts/slideLayout20.xml" ContentType="application/vnd.openxmlformats-officedocument.presentationml.slideLayout+xml"/>
  <Override PartName="/ppt/slideLayouts/slideLayout18.xml" ContentType="application/vnd.openxmlformats-officedocument.presentationml.slideLayout+xml"/>
  <Override PartName="/ppt/slideLayouts/slideLayout60.xml" ContentType="application/vnd.openxmlformats-officedocument.presentationml.slideLayout+xml"/>
  <Override PartName="/ppt/slideLayouts/slideLayout19.xml" ContentType="application/vnd.openxmlformats-officedocument.presentationml.slideLayout+xml"/>
  <Override PartName="/ppt/slideLayouts/slideLayout61.xml" ContentType="application/vnd.openxmlformats-officedocument.presentationml.slideLayout+xml"/>
  <Override PartName="/ppt/slideLayouts/slideLayout21.xml" ContentType="application/vnd.openxmlformats-officedocument.presentationml.slideLayout+xml"/>
  <Override PartName="/ppt/slideLayouts/slideLayout1.xml" ContentType="application/vnd.openxmlformats-officedocument.presentationml.slideLayout+xml"/>
  <Override PartName="/ppt/slideLayouts/slideLayout58.xml" ContentType="application/vnd.openxmlformats-officedocument.presentationml.slideLayout+xml"/>
  <Override PartName="/ppt/slideLayouts/slideLayout17.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72.xml" ContentType="application/vnd.openxmlformats-officedocument.presentationml.slideLayout+xml"/>
  <Override PartName="/ppt/slideLayouts/slideLayout23.xml" ContentType="application/vnd.openxmlformats-officedocument.presentationml.slideLayout+xml"/>
  <Override PartName="/ppt/slideLayouts/slideLayout71.xml" ContentType="application/vnd.openxmlformats-officedocument.presentationml.slideLayout+xml"/>
  <Override PartName="/ppt/slideLayouts/slideLayout29.xml" ContentType="application/vnd.openxmlformats-officedocument.presentationml.slideLayout+xml"/>
  <Override PartName="/ppt/slideLayouts/slideLayout69.xml" ContentType="application/vnd.openxmlformats-officedocument.presentationml.slideLayout+xml"/>
  <Override PartName="/ppt/slideLayouts/slideLayout32.xml" ContentType="application/vnd.openxmlformats-officedocument.presentationml.slideLayout+xml"/>
  <Override PartName="/ppt/slideLayouts/slideLayout70.xml" ContentType="application/vnd.openxmlformats-officedocument.presentationml.slideLayout+xml"/>
  <Override PartName="/ppt/slideLayouts/slideLayout28.xml" ContentType="application/vnd.openxmlformats-officedocument.presentationml.slideLayout+xml"/>
  <Override PartName="/ppt/slideLayouts/slideLayout68.xml" ContentType="application/vnd.openxmlformats-officedocument.presentationml.slideLayout+xml"/>
  <Override PartName="/ppt/slideLayouts/slideLayout31.xml" ContentType="application/vnd.openxmlformats-officedocument.presentationml.slideLayout+xml"/>
  <Override PartName="/ppt/slideLayouts/slideLayout67.xml" ContentType="application/vnd.openxmlformats-officedocument.presentationml.slideLayout+xml"/>
  <Override PartName="/ppt/slideLayouts/slideLayout30.xml" ContentType="application/vnd.openxmlformats-officedocument.presentationml.slideLayout+xml"/>
  <Override PartName="/ppt/slideLayouts/slideLayout66.xml" ContentType="application/vnd.openxmlformats-officedocument.presentationml.slideLayout+xml"/>
  <Override PartName="/ppt/slideLayouts/slideLayout65.xml" ContentType="application/vnd.openxmlformats-officedocument.presentationml.slideLayout+xml"/>
  <Override PartName="/ppt/slideLayouts/slideLayout64.xml" ContentType="application/vnd.openxmlformats-officedocument.presentationml.slideLayout+xml"/>
  <Override PartName="/ppt/slideLayouts/slideLayout63.xml" ContentType="application/vnd.openxmlformats-officedocument.presentationml.slideLayout+xml"/>
  <Override PartName="/ppt/slideLayouts/slideLayout62.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10.xml" ContentType="application/vnd.openxmlformats-officedocument.presentationml.slideLayout+xml"/>
  <Override PartName="/ppt/slideLayouts/slideLayout9.xml" ContentType="application/vnd.openxmlformats-officedocument.presentationml.slideLayout+xml"/>
  <Override PartName="/ppt/slideLayouts/slideLayout47.xml" ContentType="application/vnd.openxmlformats-officedocument.presentationml.slideLayout+xml"/>
  <Override PartName="/ppt/slideLayouts/slideLayout11.xml" ContentType="application/vnd.openxmlformats-officedocument.presentationml.slideLayout+xml"/>
  <Override PartName="/ppt/slideLayouts/slideLayout48.xml" ContentType="application/vnd.openxmlformats-officedocument.presentationml.slideLayout+xml"/>
  <Override PartName="/ppt/slideLayouts/slideLayout12.xml" ContentType="application/vnd.openxmlformats-officedocument.presentationml.slideLayout+xml"/>
  <Override PartName="/ppt/slideLayouts/slideLayout49.xml" ContentType="application/vnd.openxmlformats-officedocument.presentationml.slideLayout+xml"/>
  <Override PartName="/ppt/slideLayouts/slideLayout13.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2.xml" ContentType="application/vnd.openxmlformats-officedocument.presentationml.slideLayout+xml"/>
  <Override PartName="/ppt/slideLayouts/slideLayout40.xml" ContentType="application/vnd.openxmlformats-officedocument.presentationml.slideLayout+xml"/>
  <Override PartName="/ppt/slideLayouts/slideLayout3.xml" ContentType="application/vnd.openxmlformats-officedocument.presentationml.slideLayout+xml"/>
  <Override PartName="/ppt/slideLayouts/slideLayout41.xml" ContentType="application/vnd.openxmlformats-officedocument.presentationml.slideLayout+xml"/>
  <Override PartName="/ppt/slideLayouts/slideLayout4.xml" ContentType="application/vnd.openxmlformats-officedocument.presentationml.slideLayout+xml"/>
  <Override PartName="/ppt/slideLayouts/slideLayout42.xml" ContentType="application/vnd.openxmlformats-officedocument.presentationml.slideLayout+xml"/>
  <Override PartName="/ppt/slideLayouts/slideLayout5.xml" ContentType="application/vnd.openxmlformats-officedocument.presentationml.slideLayout+xml"/>
  <Override PartName="/ppt/slideLayouts/slideLayout43.xml" ContentType="application/vnd.openxmlformats-officedocument.presentationml.slideLayout+xml"/>
  <Override PartName="/ppt/presProps.xml" ContentType="application/vnd.openxmlformats-officedocument.presentationml.presProps+xml"/>
  <Override PartName="/ppt/notesMasters/_rels/notesMaster1.xml.rels" ContentType="application/vnd.openxmlformats-package.relationships+xml"/>
  <Override PartName="/ppt/notesMasters/notesMaster1.xml" ContentType="application/vnd.openxmlformats-officedocument.presentationml.notesMaster+xml"/>
  <Override PartName="/ppt/slides/slide13.xml" ContentType="application/vnd.openxmlformats-officedocument.presentationml.slide+xml"/>
  <Override PartName="/ppt/slides/slide12.xml" ContentType="application/vnd.openxmlformats-officedocument.presentationml.slide+xml"/>
  <Override PartName="/ppt/slides/slide9.xml" ContentType="application/vnd.openxmlformats-officedocument.presentationml.slide+xml"/>
  <Override PartName="/ppt/slides/slide11.xml" ContentType="application/vnd.openxmlformats-officedocument.presentationml.slide+xml"/>
  <Override PartName="/ppt/slides/slide8.xml" ContentType="application/vnd.openxmlformats-officedocument.presentationml.slide+xml"/>
  <Override PartName="/ppt/slides/slide10.xml" ContentType="application/vnd.openxmlformats-officedocument.presentationml.slide+xml"/>
  <Override PartName="/ppt/slides/slide7.xml" ContentType="application/vnd.openxmlformats-officedocument.presentationml.slide+xml"/>
  <Override PartName="/ppt/slides/slide6.xml" ContentType="application/vnd.openxmlformats-officedocument.presentationml.slide+xml"/>
  <Override PartName="/ppt/slides/slide5.xml" ContentType="application/vnd.openxmlformats-officedocument.presentationml.slide+xml"/>
  <Override PartName="/ppt/slides/slide4.xml" ContentType="application/vnd.openxmlformats-officedocument.presentationml.slide+xml"/>
  <Override PartName="/ppt/slides/slide3.xml" ContentType="application/vnd.openxmlformats-officedocument.presentationml.slide+xml"/>
  <Override PartName="/ppt/slides/slide24.xml" ContentType="application/vnd.openxmlformats-officedocument.presentationml.slide+xml"/>
  <Override PartName="/ppt/slides/slide23.xml" ContentType="application/vnd.openxmlformats-officedocument.presentationml.slide+xml"/>
  <Override PartName="/ppt/slides/slide22.xml" ContentType="application/vnd.openxmlformats-officedocument.presentationml.slide+xml"/>
  <Override PartName="/ppt/slides/slide21.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18.xml" ContentType="application/vnd.openxmlformats-officedocument.presentationml.slide+xml"/>
  <Override PartName="/ppt/slides/slide17.xml" ContentType="application/vnd.openxmlformats-officedocument.presentationml.slide+xml"/>
  <Override PartName="/ppt/slides/slide2.xml" ContentType="application/vnd.openxmlformats-officedocument.presentationml.slide+xml"/>
  <Override PartName="/ppt/slides/_rels/slide2.xml.rels" ContentType="application/vnd.openxmlformats-package.relationships+xml"/>
  <Override PartName="/ppt/slides/_rels/slide20.xml.rels" ContentType="application/vnd.openxmlformats-package.relationships+xml"/>
  <Override PartName="/ppt/slides/_rels/slide1.xml.rels" ContentType="application/vnd.openxmlformats-package.relationships+xml"/>
  <Override PartName="/ppt/slides/_rels/slide15.xml.rels" ContentType="application/vnd.openxmlformats-package.relationships+xml"/>
  <Override PartName="/ppt/slides/_rels/slide16.xml.rels" ContentType="application/vnd.openxmlformats-package.relationships+xml"/>
  <Override PartName="/ppt/slides/_rels/slide17.xml.rels" ContentType="application/vnd.openxmlformats-package.relationships+xml"/>
  <Override PartName="/ppt/slides/_rels/slide18.xml.rels" ContentType="application/vnd.openxmlformats-package.relationships+xml"/>
  <Override PartName="/ppt/slides/_rels/slide19.xml.rels" ContentType="application/vnd.openxmlformats-package.relationships+xml"/>
  <Override PartName="/ppt/slides/_rels/slide21.xml.rels" ContentType="application/vnd.openxmlformats-package.relationships+xml"/>
  <Override PartName="/ppt/slides/_rels/slide3.xml.rels" ContentType="application/vnd.openxmlformats-package.relationships+xml"/>
  <Override PartName="/ppt/slides/_rels/slide22.xml.rels" ContentType="application/vnd.openxmlformats-package.relationships+xml"/>
  <Override PartName="/ppt/slides/_rels/slide13.xml.rels" ContentType="application/vnd.openxmlformats-package.relationships+xml"/>
  <Override PartName="/ppt/slides/_rels/slide12.xml.rels" ContentType="application/vnd.openxmlformats-package.relationships+xml"/>
  <Override PartName="/ppt/slides/_rels/slide9.xml.rels" ContentType="application/vnd.openxmlformats-package.relationships+xml"/>
  <Override PartName="/ppt/slides/_rels/slide10.xml.rels" ContentType="application/vnd.openxmlformats-package.relationships+xml"/>
  <Override PartName="/ppt/slides/_rels/slide23.xml.rels" ContentType="application/vnd.openxmlformats-package.relationships+xml"/>
  <Override PartName="/ppt/slides/_rels/slide11.xml.rels" ContentType="application/vnd.openxmlformats-package.relationships+xml"/>
  <Override PartName="/ppt/slides/_rels/slide24.xml.rels" ContentType="application/vnd.openxmlformats-package.relationships+xml"/>
  <Override PartName="/ppt/slides/_rels/slide14.xml.rels" ContentType="application/vnd.openxmlformats-package.relationships+xml"/>
  <Override PartName="/ppt/slides/_rels/slide8.xml.rels" ContentType="application/vnd.openxmlformats-package.relationships+xml"/>
  <Override PartName="/ppt/slides/_rels/slide7.xml.rels" ContentType="application/vnd.openxmlformats-package.relationships+xml"/>
  <Override PartName="/ppt/slides/_rels/slide6.xml.rels" ContentType="application/vnd.openxmlformats-package.relationships+xml"/>
  <Override PartName="/ppt/slides/_rels/slide5.xml.rels" ContentType="application/vnd.openxmlformats-package.relationships+xml"/>
  <Override PartName="/ppt/slides/_rels/slide4.xml.rels" ContentType="application/vnd.openxmlformats-package.relationships+xml"/>
  <Override PartName="/ppt/slides/slide16.xml" ContentType="application/vnd.openxmlformats-officedocument.presentationml.slide+xml"/>
  <Override PartName="/ppt/slides/slide1.xml" ContentType="application/vnd.openxmlformats-officedocument.presentationml.slide+xml"/>
  <Override PartName="/ppt/slides/slide15.xml" ContentType="application/vnd.openxmlformats-officedocument.presentationml.slide+xml"/>
  <Override PartName="/ppt/slides/slide14.xml" ContentType="application/vnd.openxmlformats-officedocument.presentationml.slide+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custom-properties" Target="docProps/custom.xml"/><Relationship Id="rId4"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 id="2147483661" r:id="rId3"/>
    <p:sldMasterId id="2147483674" r:id="rId4"/>
    <p:sldMasterId id="2147483687" r:id="rId5"/>
    <p:sldMasterId id="2147483700" r:id="rId6"/>
    <p:sldMasterId id="2147483713" r:id="rId7"/>
  </p:sldMasterIdLst>
  <p:notesMasterIdLst>
    <p:notesMasterId r:id="rId8"/>
  </p:notesMasterIdLst>
  <p:sldIdLst>
    <p:sldId id="256" r:id="rId9"/>
    <p:sldId id="257" r:id="rId10"/>
    <p:sldId id="258" r:id="rId11"/>
    <p:sldId id="259" r:id="rId12"/>
    <p:sldId id="260" r:id="rId13"/>
    <p:sldId id="261" r:id="rId14"/>
    <p:sldId id="262" r:id="rId15"/>
    <p:sldId id="263" r:id="rId16"/>
    <p:sldId id="264" r:id="rId17"/>
    <p:sldId id="265" r:id="rId18"/>
    <p:sldId id="266" r:id="rId19"/>
    <p:sldId id="267" r:id="rId20"/>
    <p:sldId id="268" r:id="rId21"/>
    <p:sldId id="269" r:id="rId22"/>
    <p:sldId id="270" r:id="rId23"/>
    <p:sldId id="271" r:id="rId24"/>
    <p:sldId id="272" r:id="rId25"/>
    <p:sldId id="273" r:id="rId26"/>
    <p:sldId id="274" r:id="rId27"/>
    <p:sldId id="275" r:id="rId28"/>
    <p:sldId id="276" r:id="rId29"/>
    <p:sldId id="277" r:id="rId30"/>
    <p:sldId id="278" r:id="rId31"/>
    <p:sldId id="279" r:id="rId32"/>
  </p:sldIdLst>
  <p:sldSz cx="12192000" cy="6858000"/>
  <p:notesSz cx="6858000" cy="9144000"/>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ationPr>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Master" Target="slideMasters/slideMaster2.xml"/><Relationship Id="rId4" Type="http://schemas.openxmlformats.org/officeDocument/2006/relationships/slideMaster" Target="slideMasters/slideMaster3.xml"/><Relationship Id="rId5" Type="http://schemas.openxmlformats.org/officeDocument/2006/relationships/slideMaster" Target="slideMasters/slideMaster4.xml"/><Relationship Id="rId6" Type="http://schemas.openxmlformats.org/officeDocument/2006/relationships/slideMaster" Target="slideMasters/slideMaster5.xml"/><Relationship Id="rId7" Type="http://schemas.openxmlformats.org/officeDocument/2006/relationships/slideMaster" Target="slideMasters/slideMaster6.xml"/><Relationship Id="rId8" Type="http://schemas.openxmlformats.org/officeDocument/2006/relationships/notesMaster" Target="notesMasters/notesMaster1.xml"/><Relationship Id="rId9" Type="http://schemas.openxmlformats.org/officeDocument/2006/relationships/slide" Target="slides/slide1.xml"/><Relationship Id="rId10" Type="http://schemas.openxmlformats.org/officeDocument/2006/relationships/slide" Target="slides/slide2.xml"/><Relationship Id="rId11" Type="http://schemas.openxmlformats.org/officeDocument/2006/relationships/slide" Target="slides/slide3.xml"/><Relationship Id="rId12" Type="http://schemas.openxmlformats.org/officeDocument/2006/relationships/slide" Target="slides/slide4.xml"/><Relationship Id="rId13" Type="http://schemas.openxmlformats.org/officeDocument/2006/relationships/slide" Target="slides/slide5.xml"/><Relationship Id="rId14" Type="http://schemas.openxmlformats.org/officeDocument/2006/relationships/slide" Target="slides/slide6.xml"/><Relationship Id="rId15" Type="http://schemas.openxmlformats.org/officeDocument/2006/relationships/slide" Target="slides/slide7.xml"/><Relationship Id="rId16" Type="http://schemas.openxmlformats.org/officeDocument/2006/relationships/slide" Target="slides/slide8.xml"/><Relationship Id="rId17" Type="http://schemas.openxmlformats.org/officeDocument/2006/relationships/slide" Target="slides/slide9.xml"/><Relationship Id="rId18" Type="http://schemas.openxmlformats.org/officeDocument/2006/relationships/slide" Target="slides/slide10.xml"/><Relationship Id="rId19" Type="http://schemas.openxmlformats.org/officeDocument/2006/relationships/slide" Target="slides/slide11.xml"/><Relationship Id="rId20" Type="http://schemas.openxmlformats.org/officeDocument/2006/relationships/slide" Target="slides/slide12.xml"/><Relationship Id="rId21" Type="http://schemas.openxmlformats.org/officeDocument/2006/relationships/slide" Target="slides/slide13.xml"/><Relationship Id="rId22" Type="http://schemas.openxmlformats.org/officeDocument/2006/relationships/slide" Target="slides/slide14.xml"/><Relationship Id="rId23" Type="http://schemas.openxmlformats.org/officeDocument/2006/relationships/slide" Target="slides/slide15.xml"/><Relationship Id="rId24" Type="http://schemas.openxmlformats.org/officeDocument/2006/relationships/slide" Target="slides/slide16.xml"/><Relationship Id="rId25" Type="http://schemas.openxmlformats.org/officeDocument/2006/relationships/slide" Target="slides/slide17.xml"/><Relationship Id="rId26" Type="http://schemas.openxmlformats.org/officeDocument/2006/relationships/slide" Target="slides/slide18.xml"/><Relationship Id="rId27" Type="http://schemas.openxmlformats.org/officeDocument/2006/relationships/slide" Target="slides/slide19.xml"/><Relationship Id="rId28" Type="http://schemas.openxmlformats.org/officeDocument/2006/relationships/slide" Target="slides/slide20.xml"/><Relationship Id="rId29" Type="http://schemas.openxmlformats.org/officeDocument/2006/relationships/slide" Target="slides/slide21.xml"/><Relationship Id="rId30" Type="http://schemas.openxmlformats.org/officeDocument/2006/relationships/slide" Target="slides/slide22.xml"/><Relationship Id="rId31" Type="http://schemas.openxmlformats.org/officeDocument/2006/relationships/slide" Target="slides/slide23.xml"/><Relationship Id="rId32" Type="http://schemas.openxmlformats.org/officeDocument/2006/relationships/slide" Target="slides/slide24.xml"/><Relationship Id="rId33" Type="http://schemas.openxmlformats.org/officeDocument/2006/relationships/presProps" Target="presProps.xml"/>
</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B5AAD97-6231-4D54-ABE1-1B4CDEB00AEE}" type="doc">
      <dgm:prSet loTypeId="urn:microsoft.com/office/officeart/2005/8/layout/equation1" loCatId="process" qsTypeId="urn:microsoft.com/office/officeart/2005/8/quickstyle/simple1" qsCatId="simple" csTypeId="urn:microsoft.com/office/officeart/2005/8/colors/accent1_2" csCatId="accent1" phldr="1"/>
      <dgm:spPr/>
      <dgm:t>
        <a:bodyPr/>
        <a:lstStyle/>
        <a:p>
          <a:endParaRPr lang="de-DE"/>
        </a:p>
      </dgm:t>
    </dgm:pt>
    <dgm:pt modelId="{483E0564-C32E-42B0-8745-08A28ABB754B}">
      <dgm:prSet phldrT="[Text]" custT="1"/>
      <dgm:spPr>
        <a:solidFill>
          <a:schemeClr val="bg1">
            <a:lumMod val="50000"/>
          </a:schemeClr>
        </a:solidFill>
      </dgm:spPr>
      <dgm:t>
        <a:bodyPr/>
        <a:lstStyle/>
        <a:p>
          <a:r>
            <a:rPr lang="de-DE" sz="1400" dirty="0"/>
            <a:t>Pflege </a:t>
          </a:r>
          <a:r>
            <a:rPr lang="de-DE" sz="1400" dirty="0" err="1"/>
            <a:t>budget</a:t>
          </a:r>
          <a:r>
            <a:rPr lang="de-DE" sz="1400" dirty="0"/>
            <a:t>                          20 %</a:t>
          </a:r>
        </a:p>
      </dgm:t>
    </dgm:pt>
    <dgm:pt modelId="{23408B68-00E9-44B9-AA34-D1E81FDB6F7C}" type="parTrans" cxnId="{3A6F6DC4-E0CD-461E-9363-DBE63633186E}">
      <dgm:prSet/>
      <dgm:spPr/>
      <dgm:t>
        <a:bodyPr/>
        <a:lstStyle/>
        <a:p>
          <a:endParaRPr lang="de-DE" sz="1400"/>
        </a:p>
      </dgm:t>
    </dgm:pt>
    <dgm:pt modelId="{D1D681E6-83DF-4077-8C1E-4380764DEEE4}" type="sibTrans" cxnId="{3A6F6DC4-E0CD-461E-9363-DBE63633186E}">
      <dgm:prSet custT="1"/>
      <dgm:spPr>
        <a:noFill/>
      </dgm:spPr>
      <dgm:t>
        <a:bodyPr/>
        <a:lstStyle/>
        <a:p>
          <a:endParaRPr lang="de-DE" sz="1400"/>
        </a:p>
      </dgm:t>
    </dgm:pt>
    <dgm:pt modelId="{E62289B5-F1C9-4087-B8B9-EA4C2D40D61F}">
      <dgm:prSet custT="1"/>
      <dgm:spPr>
        <a:solidFill>
          <a:schemeClr val="bg1">
            <a:lumMod val="50000"/>
          </a:schemeClr>
        </a:solidFill>
      </dgm:spPr>
      <dgm:t>
        <a:bodyPr/>
        <a:lstStyle/>
        <a:p>
          <a:r>
            <a:rPr lang="de-DE" sz="1400" dirty="0"/>
            <a:t>Vergütung der Krankenhaus-behandlung</a:t>
          </a:r>
        </a:p>
      </dgm:t>
    </dgm:pt>
    <dgm:pt modelId="{311B6025-DBC5-4F73-9FB5-E94C19F2DD11}" type="parTrans" cxnId="{5D6E7856-EF3E-495E-A81E-2AA7D3B0D007}">
      <dgm:prSet/>
      <dgm:spPr/>
      <dgm:t>
        <a:bodyPr/>
        <a:lstStyle/>
        <a:p>
          <a:endParaRPr lang="de-DE" sz="1400"/>
        </a:p>
      </dgm:t>
    </dgm:pt>
    <dgm:pt modelId="{0B8F06A7-EFA1-4C2B-A03C-7917EBE9870D}" type="sibTrans" cxnId="{5D6E7856-EF3E-495E-A81E-2AA7D3B0D007}">
      <dgm:prSet/>
      <dgm:spPr/>
      <dgm:t>
        <a:bodyPr/>
        <a:lstStyle/>
        <a:p>
          <a:endParaRPr lang="de-DE" sz="1400"/>
        </a:p>
      </dgm:t>
    </dgm:pt>
    <dgm:pt modelId="{3CEB6F73-AE30-414F-80B9-6F3D17D441BB}">
      <dgm:prSet custT="1"/>
      <dgm:spPr>
        <a:solidFill>
          <a:schemeClr val="bg1">
            <a:lumMod val="50000"/>
          </a:schemeClr>
        </a:solidFill>
      </dgm:spPr>
      <dgm:t>
        <a:bodyPr/>
        <a:lstStyle/>
        <a:p>
          <a:r>
            <a:rPr lang="de-DE" sz="1400" dirty="0"/>
            <a:t>Fallmengen-abhängige Vergütung                über DRG </a:t>
          </a:r>
        </a:p>
        <a:p>
          <a:r>
            <a:rPr lang="de-DE" sz="1400" dirty="0"/>
            <a:t> 80%</a:t>
          </a:r>
        </a:p>
      </dgm:t>
    </dgm:pt>
    <dgm:pt modelId="{CE0EC062-76ED-443D-BA35-4A54DF51D0D0}" type="parTrans" cxnId="{587E4450-34A6-4BA9-B393-BFE2710D4E7B}">
      <dgm:prSet/>
      <dgm:spPr/>
      <dgm:t>
        <a:bodyPr/>
        <a:lstStyle/>
        <a:p>
          <a:endParaRPr lang="de-DE" sz="1400"/>
        </a:p>
      </dgm:t>
    </dgm:pt>
    <dgm:pt modelId="{86A9975A-9771-489E-8831-695C8DAE7FF9}" type="sibTrans" cxnId="{587E4450-34A6-4BA9-B393-BFE2710D4E7B}">
      <dgm:prSet custT="1"/>
      <dgm:spPr/>
      <dgm:t>
        <a:bodyPr/>
        <a:lstStyle/>
        <a:p>
          <a:endParaRPr lang="de-DE" sz="1400"/>
        </a:p>
      </dgm:t>
    </dgm:pt>
    <dgm:pt modelId="{037AA8AF-37F9-4834-9EF4-6B7AE83B4103}">
      <dgm:prSet phldrT="[Text]" custT="1"/>
      <dgm:spPr>
        <a:noFill/>
      </dgm:spPr>
      <dgm:t>
        <a:bodyPr/>
        <a:lstStyle/>
        <a:p>
          <a:endParaRPr lang="de-DE" sz="1400" dirty="0"/>
        </a:p>
      </dgm:t>
    </dgm:pt>
    <dgm:pt modelId="{5F8656F6-E044-4F56-B863-2149D43F00BB}" type="sibTrans" cxnId="{657BEF20-4DBE-47B4-B0A2-CC463C2EBF6F}">
      <dgm:prSet custT="1"/>
      <dgm:spPr/>
      <dgm:t>
        <a:bodyPr/>
        <a:lstStyle/>
        <a:p>
          <a:endParaRPr lang="de-DE" sz="1400"/>
        </a:p>
      </dgm:t>
    </dgm:pt>
    <dgm:pt modelId="{7B06E357-0CE9-4C0B-8327-45230367D39C}" type="parTrans" cxnId="{657BEF20-4DBE-47B4-B0A2-CC463C2EBF6F}">
      <dgm:prSet/>
      <dgm:spPr/>
      <dgm:t>
        <a:bodyPr/>
        <a:lstStyle/>
        <a:p>
          <a:endParaRPr lang="de-DE" sz="1400"/>
        </a:p>
      </dgm:t>
    </dgm:pt>
    <dgm:pt modelId="{490E5F30-C782-45C2-8B56-10815D9A131B}" type="pres">
      <dgm:prSet presAssocID="{AB5AAD97-6231-4D54-ABE1-1B4CDEB00AEE}" presName="linearFlow" presStyleCnt="0">
        <dgm:presLayoutVars>
          <dgm:dir/>
          <dgm:resizeHandles val="exact"/>
        </dgm:presLayoutVars>
      </dgm:prSet>
      <dgm:spPr/>
    </dgm:pt>
    <dgm:pt modelId="{E507C23A-2E87-4B6A-978B-30FD0148219C}" type="pres">
      <dgm:prSet presAssocID="{483E0564-C32E-42B0-8745-08A28ABB754B}" presName="node" presStyleLbl="node1" presStyleIdx="0" presStyleCnt="4" custScaleX="95652" custScaleY="81142" custLinFactX="11065" custLinFactNeighborX="100000">
        <dgm:presLayoutVars>
          <dgm:bulletEnabled val="1"/>
        </dgm:presLayoutVars>
      </dgm:prSet>
      <dgm:spPr/>
    </dgm:pt>
    <dgm:pt modelId="{2E95CCEC-06DA-439B-9C8C-7F47A1CBD099}" type="pres">
      <dgm:prSet presAssocID="{D1D681E6-83DF-4077-8C1E-4380764DEEE4}" presName="spacerL" presStyleCnt="0"/>
      <dgm:spPr/>
    </dgm:pt>
    <dgm:pt modelId="{4BE970FB-0791-4A07-9EA5-580D3F0C8B56}" type="pres">
      <dgm:prSet presAssocID="{D1D681E6-83DF-4077-8C1E-4380764DEEE4}" presName="sibTrans" presStyleLbl="sibTrans2D1" presStyleIdx="0" presStyleCnt="3"/>
      <dgm:spPr/>
    </dgm:pt>
    <dgm:pt modelId="{ACB6A98F-42F3-4C51-B2AD-A6E6C2C7DC71}" type="pres">
      <dgm:prSet presAssocID="{D1D681E6-83DF-4077-8C1E-4380764DEEE4}" presName="spacerR" presStyleCnt="0"/>
      <dgm:spPr/>
    </dgm:pt>
    <dgm:pt modelId="{8AF50DCE-5777-42AE-929E-05742875587B}" type="pres">
      <dgm:prSet presAssocID="{037AA8AF-37F9-4834-9EF4-6B7AE83B4103}" presName="node" presStyleLbl="node1" presStyleIdx="1" presStyleCnt="4">
        <dgm:presLayoutVars>
          <dgm:bulletEnabled val="1"/>
        </dgm:presLayoutVars>
      </dgm:prSet>
      <dgm:spPr/>
    </dgm:pt>
    <dgm:pt modelId="{84B45F39-213E-44B0-B544-204130B6351E}" type="pres">
      <dgm:prSet presAssocID="{5F8656F6-E044-4F56-B863-2149D43F00BB}" presName="spacerL" presStyleCnt="0"/>
      <dgm:spPr/>
    </dgm:pt>
    <dgm:pt modelId="{C6195071-17D1-4804-B010-5768B6D05DE4}" type="pres">
      <dgm:prSet presAssocID="{5F8656F6-E044-4F56-B863-2149D43F00BB}" presName="sibTrans" presStyleLbl="sibTrans2D1" presStyleIdx="1" presStyleCnt="3" custLinFactX="-82951" custLinFactNeighborX="-100000"/>
      <dgm:spPr/>
    </dgm:pt>
    <dgm:pt modelId="{192326CD-9210-4596-87C9-0CCF99FBCF32}" type="pres">
      <dgm:prSet presAssocID="{5F8656F6-E044-4F56-B863-2149D43F00BB}" presName="spacerR" presStyleCnt="0"/>
      <dgm:spPr/>
    </dgm:pt>
    <dgm:pt modelId="{70023223-1D40-471D-A7EA-6CAC6D17A45C}" type="pres">
      <dgm:prSet presAssocID="{3CEB6F73-AE30-414F-80B9-6F3D17D441BB}" presName="node" presStyleLbl="node1" presStyleIdx="2" presStyleCnt="4" custScaleX="138637" custScaleY="118477">
        <dgm:presLayoutVars>
          <dgm:bulletEnabled val="1"/>
        </dgm:presLayoutVars>
      </dgm:prSet>
      <dgm:spPr/>
    </dgm:pt>
    <dgm:pt modelId="{E231ECDD-AD05-4419-8EB3-3D7ADA481FEF}" type="pres">
      <dgm:prSet presAssocID="{86A9975A-9771-489E-8831-695C8DAE7FF9}" presName="spacerL" presStyleCnt="0"/>
      <dgm:spPr/>
    </dgm:pt>
    <dgm:pt modelId="{07BFD161-410A-499B-BFD2-BA1EB786FCEA}" type="pres">
      <dgm:prSet presAssocID="{86A9975A-9771-489E-8831-695C8DAE7FF9}" presName="sibTrans" presStyleLbl="sibTrans2D1" presStyleIdx="2" presStyleCnt="3"/>
      <dgm:spPr/>
    </dgm:pt>
    <dgm:pt modelId="{6AEA9FA0-069A-43C2-8FF3-29B29D2B9503}" type="pres">
      <dgm:prSet presAssocID="{86A9975A-9771-489E-8831-695C8DAE7FF9}" presName="spacerR" presStyleCnt="0"/>
      <dgm:spPr/>
    </dgm:pt>
    <dgm:pt modelId="{1C619497-939E-455A-8DE3-4162B86AA027}" type="pres">
      <dgm:prSet presAssocID="{E62289B5-F1C9-4087-B8B9-EA4C2D40D61F}" presName="node" presStyleLbl="node1" presStyleIdx="3" presStyleCnt="4" custScaleX="150007" custScaleY="144151" custLinFactNeighborX="2527" custLinFactNeighborY="-3047">
        <dgm:presLayoutVars>
          <dgm:bulletEnabled val="1"/>
        </dgm:presLayoutVars>
      </dgm:prSet>
      <dgm:spPr/>
    </dgm:pt>
  </dgm:ptLst>
  <dgm:cxnLst>
    <dgm:cxn modelId="{657BEF20-4DBE-47B4-B0A2-CC463C2EBF6F}" srcId="{AB5AAD97-6231-4D54-ABE1-1B4CDEB00AEE}" destId="{037AA8AF-37F9-4834-9EF4-6B7AE83B4103}" srcOrd="1" destOrd="0" parTransId="{7B06E357-0CE9-4C0B-8327-45230367D39C}" sibTransId="{5F8656F6-E044-4F56-B863-2149D43F00BB}"/>
    <dgm:cxn modelId="{5CB8F12F-B0F8-4EB8-B59A-C21399156549}" type="presOf" srcId="{037AA8AF-37F9-4834-9EF4-6B7AE83B4103}" destId="{8AF50DCE-5777-42AE-929E-05742875587B}" srcOrd="0" destOrd="0" presId="urn:microsoft.com/office/officeart/2005/8/layout/equation1"/>
    <dgm:cxn modelId="{587E4450-34A6-4BA9-B393-BFE2710D4E7B}" srcId="{AB5AAD97-6231-4D54-ABE1-1B4CDEB00AEE}" destId="{3CEB6F73-AE30-414F-80B9-6F3D17D441BB}" srcOrd="2" destOrd="0" parTransId="{CE0EC062-76ED-443D-BA35-4A54DF51D0D0}" sibTransId="{86A9975A-9771-489E-8831-695C8DAE7FF9}"/>
    <dgm:cxn modelId="{5D6E7856-EF3E-495E-A81E-2AA7D3B0D007}" srcId="{AB5AAD97-6231-4D54-ABE1-1B4CDEB00AEE}" destId="{E62289B5-F1C9-4087-B8B9-EA4C2D40D61F}" srcOrd="3" destOrd="0" parTransId="{311B6025-DBC5-4F73-9FB5-E94C19F2DD11}" sibTransId="{0B8F06A7-EFA1-4C2B-A03C-7917EBE9870D}"/>
    <dgm:cxn modelId="{521DDC96-1F73-40A2-B5B0-0A29A4E8EAEC}" type="presOf" srcId="{86A9975A-9771-489E-8831-695C8DAE7FF9}" destId="{07BFD161-410A-499B-BFD2-BA1EB786FCEA}" srcOrd="0" destOrd="0" presId="urn:microsoft.com/office/officeart/2005/8/layout/equation1"/>
    <dgm:cxn modelId="{DE9DEE9E-BC7A-406B-B656-9E814988C717}" type="presOf" srcId="{D1D681E6-83DF-4077-8C1E-4380764DEEE4}" destId="{4BE970FB-0791-4A07-9EA5-580D3F0C8B56}" srcOrd="0" destOrd="0" presId="urn:microsoft.com/office/officeart/2005/8/layout/equation1"/>
    <dgm:cxn modelId="{AD8FAFAE-E2E7-413F-B79D-9E4CD309C03E}" type="presOf" srcId="{3CEB6F73-AE30-414F-80B9-6F3D17D441BB}" destId="{70023223-1D40-471D-A7EA-6CAC6D17A45C}" srcOrd="0" destOrd="0" presId="urn:microsoft.com/office/officeart/2005/8/layout/equation1"/>
    <dgm:cxn modelId="{810497B5-88E2-4F6C-B981-FC250C6E1039}" type="presOf" srcId="{AB5AAD97-6231-4D54-ABE1-1B4CDEB00AEE}" destId="{490E5F30-C782-45C2-8B56-10815D9A131B}" srcOrd="0" destOrd="0" presId="urn:microsoft.com/office/officeart/2005/8/layout/equation1"/>
    <dgm:cxn modelId="{B43804C1-2E3C-4D4C-9B72-4A7AAA1CD582}" type="presOf" srcId="{483E0564-C32E-42B0-8745-08A28ABB754B}" destId="{E507C23A-2E87-4B6A-978B-30FD0148219C}" srcOrd="0" destOrd="0" presId="urn:microsoft.com/office/officeart/2005/8/layout/equation1"/>
    <dgm:cxn modelId="{3A6F6DC4-E0CD-461E-9363-DBE63633186E}" srcId="{AB5AAD97-6231-4D54-ABE1-1B4CDEB00AEE}" destId="{483E0564-C32E-42B0-8745-08A28ABB754B}" srcOrd="0" destOrd="0" parTransId="{23408B68-00E9-44B9-AA34-D1E81FDB6F7C}" sibTransId="{D1D681E6-83DF-4077-8C1E-4380764DEEE4}"/>
    <dgm:cxn modelId="{9A3B27D1-8961-4275-B6A4-2D9E580656CA}" type="presOf" srcId="{5F8656F6-E044-4F56-B863-2149D43F00BB}" destId="{C6195071-17D1-4804-B010-5768B6D05DE4}" srcOrd="0" destOrd="0" presId="urn:microsoft.com/office/officeart/2005/8/layout/equation1"/>
    <dgm:cxn modelId="{F41D2CDC-1F65-4791-9FC2-19FD541C3191}" type="presOf" srcId="{E62289B5-F1C9-4087-B8B9-EA4C2D40D61F}" destId="{1C619497-939E-455A-8DE3-4162B86AA027}" srcOrd="0" destOrd="0" presId="urn:microsoft.com/office/officeart/2005/8/layout/equation1"/>
    <dgm:cxn modelId="{6F379675-B040-4A0A-B77D-96D007C64A64}" type="presParOf" srcId="{490E5F30-C782-45C2-8B56-10815D9A131B}" destId="{E507C23A-2E87-4B6A-978B-30FD0148219C}" srcOrd="0" destOrd="0" presId="urn:microsoft.com/office/officeart/2005/8/layout/equation1"/>
    <dgm:cxn modelId="{5C62A124-39E5-48A8-AA1A-0453E383A624}" type="presParOf" srcId="{490E5F30-C782-45C2-8B56-10815D9A131B}" destId="{2E95CCEC-06DA-439B-9C8C-7F47A1CBD099}" srcOrd="1" destOrd="0" presId="urn:microsoft.com/office/officeart/2005/8/layout/equation1"/>
    <dgm:cxn modelId="{71FF92DC-B45E-4AB8-AF7C-54D0C7130F30}" type="presParOf" srcId="{490E5F30-C782-45C2-8B56-10815D9A131B}" destId="{4BE970FB-0791-4A07-9EA5-580D3F0C8B56}" srcOrd="2" destOrd="0" presId="urn:microsoft.com/office/officeart/2005/8/layout/equation1"/>
    <dgm:cxn modelId="{A718C5ED-B4F8-46BE-BE6B-B894B8E507C1}" type="presParOf" srcId="{490E5F30-C782-45C2-8B56-10815D9A131B}" destId="{ACB6A98F-42F3-4C51-B2AD-A6E6C2C7DC71}" srcOrd="3" destOrd="0" presId="urn:microsoft.com/office/officeart/2005/8/layout/equation1"/>
    <dgm:cxn modelId="{2CE9A2D8-EB54-44AE-89E5-BBB849B0209C}" type="presParOf" srcId="{490E5F30-C782-45C2-8B56-10815D9A131B}" destId="{8AF50DCE-5777-42AE-929E-05742875587B}" srcOrd="4" destOrd="0" presId="urn:microsoft.com/office/officeart/2005/8/layout/equation1"/>
    <dgm:cxn modelId="{65EE76F8-5B40-4FE4-9E9E-CF04262AD80C}" type="presParOf" srcId="{490E5F30-C782-45C2-8B56-10815D9A131B}" destId="{84B45F39-213E-44B0-B544-204130B6351E}" srcOrd="5" destOrd="0" presId="urn:microsoft.com/office/officeart/2005/8/layout/equation1"/>
    <dgm:cxn modelId="{877804AE-B7F2-4E80-8241-CA6EEA7D931C}" type="presParOf" srcId="{490E5F30-C782-45C2-8B56-10815D9A131B}" destId="{C6195071-17D1-4804-B010-5768B6D05DE4}" srcOrd="6" destOrd="0" presId="urn:microsoft.com/office/officeart/2005/8/layout/equation1"/>
    <dgm:cxn modelId="{2C63A95A-85DD-4456-8975-6BB6AA710866}" type="presParOf" srcId="{490E5F30-C782-45C2-8B56-10815D9A131B}" destId="{192326CD-9210-4596-87C9-0CCF99FBCF32}" srcOrd="7" destOrd="0" presId="urn:microsoft.com/office/officeart/2005/8/layout/equation1"/>
    <dgm:cxn modelId="{017DFE81-61A2-417A-8D33-96792191F469}" type="presParOf" srcId="{490E5F30-C782-45C2-8B56-10815D9A131B}" destId="{70023223-1D40-471D-A7EA-6CAC6D17A45C}" srcOrd="8" destOrd="0" presId="urn:microsoft.com/office/officeart/2005/8/layout/equation1"/>
    <dgm:cxn modelId="{68DA691D-EA7D-4D64-B4DC-F98A898AE687}" type="presParOf" srcId="{490E5F30-C782-45C2-8B56-10815D9A131B}" destId="{E231ECDD-AD05-4419-8EB3-3D7ADA481FEF}" srcOrd="9" destOrd="0" presId="urn:microsoft.com/office/officeart/2005/8/layout/equation1"/>
    <dgm:cxn modelId="{BE5CB868-3B89-40DE-91D0-F607357EFBFD}" type="presParOf" srcId="{490E5F30-C782-45C2-8B56-10815D9A131B}" destId="{07BFD161-410A-499B-BFD2-BA1EB786FCEA}" srcOrd="10" destOrd="0" presId="urn:microsoft.com/office/officeart/2005/8/layout/equation1"/>
    <dgm:cxn modelId="{DBECFF5E-D6D9-4FED-9F9A-1F92365FE451}" type="presParOf" srcId="{490E5F30-C782-45C2-8B56-10815D9A131B}" destId="{6AEA9FA0-069A-43C2-8FF3-29B29D2B9503}" srcOrd="11" destOrd="0" presId="urn:microsoft.com/office/officeart/2005/8/layout/equation1"/>
    <dgm:cxn modelId="{1C4BDE78-FC77-44F0-B548-A6328E122D1A}" type="presParOf" srcId="{490E5F30-C782-45C2-8B56-10815D9A131B}" destId="{1C619497-939E-455A-8DE3-4162B86AA027}" srcOrd="12" destOrd="0" presId="urn:microsoft.com/office/officeart/2005/8/layout/equation1"/>
  </dgm:cxnLst>
  <dgm:bg/>
  <dgm:whole/>
  <dgm:extLst>
    <a:ext uri="http://schemas.microsoft.com/office/drawing/2008/diagram">
      <dsp:dataModelExt xmlns:dsp="http://schemas.microsoft.com/office/drawing/2008/diagram" relId="rId5"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AB5AAD97-6231-4D54-ABE1-1B4CDEB00AEE}" type="doc">
      <dgm:prSet loTypeId="urn:microsoft.com/office/officeart/2005/8/layout/equation1" loCatId="process" qsTypeId="urn:microsoft.com/office/officeart/2005/8/quickstyle/simple1" qsCatId="simple" csTypeId="urn:microsoft.com/office/officeart/2005/8/colors/accent1_2" csCatId="accent1" phldr="1"/>
      <dgm:spPr/>
    </dgm:pt>
    <dgm:pt modelId="{483E0564-C32E-42B0-8745-08A28ABB754B}">
      <dgm:prSet phldrT="[Text]" custT="1"/>
      <dgm:spPr/>
      <dgm:t>
        <a:bodyPr/>
        <a:lstStyle/>
        <a:p>
          <a:r>
            <a:rPr lang="de-DE" sz="1400" b="1" dirty="0"/>
            <a:t>Pflegebudget       20 %</a:t>
          </a:r>
        </a:p>
      </dgm:t>
    </dgm:pt>
    <dgm:pt modelId="{23408B68-00E9-44B9-AA34-D1E81FDB6F7C}" type="parTrans" cxnId="{3A6F6DC4-E0CD-461E-9363-DBE63633186E}">
      <dgm:prSet/>
      <dgm:spPr/>
      <dgm:t>
        <a:bodyPr/>
        <a:lstStyle/>
        <a:p>
          <a:endParaRPr lang="de-DE" sz="1400"/>
        </a:p>
      </dgm:t>
    </dgm:pt>
    <dgm:pt modelId="{D1D681E6-83DF-4077-8C1E-4380764DEEE4}" type="sibTrans" cxnId="{3A6F6DC4-E0CD-461E-9363-DBE63633186E}">
      <dgm:prSet custT="1"/>
      <dgm:spPr>
        <a:solidFill>
          <a:srgbClr val="008D8E"/>
        </a:solidFill>
      </dgm:spPr>
      <dgm:t>
        <a:bodyPr/>
        <a:lstStyle/>
        <a:p>
          <a:endParaRPr lang="de-DE" sz="1400"/>
        </a:p>
      </dgm:t>
    </dgm:pt>
    <dgm:pt modelId="{037AA8AF-37F9-4834-9EF4-6B7AE83B4103}">
      <dgm:prSet phldrT="[Text]" custT="1"/>
      <dgm:spPr/>
      <dgm:t>
        <a:bodyPr/>
        <a:lstStyle/>
        <a:p>
          <a:r>
            <a:rPr lang="de-DE" sz="1400" b="1" dirty="0"/>
            <a:t>Vorhalte-finanzierung           40 % </a:t>
          </a:r>
        </a:p>
      </dgm:t>
    </dgm:pt>
    <dgm:pt modelId="{7B06E357-0CE9-4C0B-8327-45230367D39C}" type="parTrans" cxnId="{657BEF20-4DBE-47B4-B0A2-CC463C2EBF6F}">
      <dgm:prSet/>
      <dgm:spPr/>
      <dgm:t>
        <a:bodyPr/>
        <a:lstStyle/>
        <a:p>
          <a:endParaRPr lang="de-DE" sz="1400"/>
        </a:p>
      </dgm:t>
    </dgm:pt>
    <dgm:pt modelId="{5F8656F6-E044-4F56-B863-2149D43F00BB}" type="sibTrans" cxnId="{657BEF20-4DBE-47B4-B0A2-CC463C2EBF6F}">
      <dgm:prSet custT="1"/>
      <dgm:spPr>
        <a:solidFill>
          <a:srgbClr val="008D8E"/>
        </a:solidFill>
      </dgm:spPr>
      <dgm:t>
        <a:bodyPr/>
        <a:lstStyle/>
        <a:p>
          <a:endParaRPr lang="de-DE" sz="1400"/>
        </a:p>
      </dgm:t>
    </dgm:pt>
    <dgm:pt modelId="{C3636938-71F8-4597-92C5-7F7813BCB687}">
      <dgm:prSet phldrT="[Text]" custT="1"/>
      <dgm:spPr/>
      <dgm:t>
        <a:bodyPr/>
        <a:lstStyle/>
        <a:p>
          <a:r>
            <a:rPr lang="de-DE" sz="1400" dirty="0"/>
            <a:t>Vergütung der Krankenhaus-behandlung</a:t>
          </a:r>
          <a:endParaRPr lang="de-DE" sz="1400" b="1" dirty="0"/>
        </a:p>
      </dgm:t>
    </dgm:pt>
    <dgm:pt modelId="{DE55B45F-A29C-4F54-AB97-08107DC82A3F}" type="parTrans" cxnId="{B5686344-9FBD-4615-94E1-E9B21CAAB130}">
      <dgm:prSet/>
      <dgm:spPr/>
      <dgm:t>
        <a:bodyPr/>
        <a:lstStyle/>
        <a:p>
          <a:endParaRPr lang="de-DE" sz="1400"/>
        </a:p>
      </dgm:t>
    </dgm:pt>
    <dgm:pt modelId="{5B156EBD-74AF-4602-AA86-AEABF4C7C20A}" type="sibTrans" cxnId="{B5686344-9FBD-4615-94E1-E9B21CAAB130}">
      <dgm:prSet/>
      <dgm:spPr/>
      <dgm:t>
        <a:bodyPr/>
        <a:lstStyle/>
        <a:p>
          <a:endParaRPr lang="de-DE" sz="1400"/>
        </a:p>
      </dgm:t>
    </dgm:pt>
    <dgm:pt modelId="{74D45639-2DD1-4DBD-91E5-3D5FFD57A5C4}">
      <dgm:prSet custT="1"/>
      <dgm:spPr/>
      <dgm:t>
        <a:bodyPr/>
        <a:lstStyle/>
        <a:p>
          <a:r>
            <a:rPr lang="de-DE" sz="1400" b="1" dirty="0"/>
            <a:t>Fallmengen</a:t>
          </a:r>
          <a:br>
            <a:rPr lang="de-DE" sz="1400" b="1" dirty="0"/>
          </a:br>
          <a:r>
            <a:rPr lang="de-DE" sz="1400" b="1" dirty="0"/>
            <a:t>abhängige Vergütung über DRG          40 % </a:t>
          </a:r>
        </a:p>
      </dgm:t>
    </dgm:pt>
    <dgm:pt modelId="{DB05EA48-EC9F-495A-9912-632EA160207F}" type="parTrans" cxnId="{99663FA1-E413-48A4-A42E-6747CB586239}">
      <dgm:prSet/>
      <dgm:spPr/>
      <dgm:t>
        <a:bodyPr/>
        <a:lstStyle/>
        <a:p>
          <a:endParaRPr lang="de-DE" sz="1400"/>
        </a:p>
      </dgm:t>
    </dgm:pt>
    <dgm:pt modelId="{28161F1C-52E0-44C7-8A35-21B254791552}" type="sibTrans" cxnId="{99663FA1-E413-48A4-A42E-6747CB586239}">
      <dgm:prSet custT="1"/>
      <dgm:spPr>
        <a:solidFill>
          <a:srgbClr val="008D8E"/>
        </a:solidFill>
      </dgm:spPr>
      <dgm:t>
        <a:bodyPr/>
        <a:lstStyle/>
        <a:p>
          <a:endParaRPr lang="de-DE" sz="1400"/>
        </a:p>
      </dgm:t>
    </dgm:pt>
    <dgm:pt modelId="{490E5F30-C782-45C2-8B56-10815D9A131B}" type="pres">
      <dgm:prSet presAssocID="{AB5AAD97-6231-4D54-ABE1-1B4CDEB00AEE}" presName="linearFlow" presStyleCnt="0">
        <dgm:presLayoutVars>
          <dgm:dir/>
          <dgm:resizeHandles val="exact"/>
        </dgm:presLayoutVars>
      </dgm:prSet>
      <dgm:spPr/>
    </dgm:pt>
    <dgm:pt modelId="{E507C23A-2E87-4B6A-978B-30FD0148219C}" type="pres">
      <dgm:prSet presAssocID="{483E0564-C32E-42B0-8745-08A28ABB754B}" presName="node" presStyleLbl="node1" presStyleIdx="0" presStyleCnt="4" custScaleX="101092" custScaleY="82411">
        <dgm:presLayoutVars>
          <dgm:bulletEnabled val="1"/>
        </dgm:presLayoutVars>
      </dgm:prSet>
      <dgm:spPr/>
    </dgm:pt>
    <dgm:pt modelId="{2E95CCEC-06DA-439B-9C8C-7F47A1CBD099}" type="pres">
      <dgm:prSet presAssocID="{D1D681E6-83DF-4077-8C1E-4380764DEEE4}" presName="spacerL" presStyleCnt="0"/>
      <dgm:spPr/>
    </dgm:pt>
    <dgm:pt modelId="{4BE970FB-0791-4A07-9EA5-580D3F0C8B56}" type="pres">
      <dgm:prSet presAssocID="{D1D681E6-83DF-4077-8C1E-4380764DEEE4}" presName="sibTrans" presStyleLbl="sibTrans2D1" presStyleIdx="0" presStyleCnt="3"/>
      <dgm:spPr/>
    </dgm:pt>
    <dgm:pt modelId="{ACB6A98F-42F3-4C51-B2AD-A6E6C2C7DC71}" type="pres">
      <dgm:prSet presAssocID="{D1D681E6-83DF-4077-8C1E-4380764DEEE4}" presName="spacerR" presStyleCnt="0"/>
      <dgm:spPr/>
    </dgm:pt>
    <dgm:pt modelId="{8AF50DCE-5777-42AE-929E-05742875587B}" type="pres">
      <dgm:prSet presAssocID="{037AA8AF-37F9-4834-9EF4-6B7AE83B4103}" presName="node" presStyleLbl="node1" presStyleIdx="1" presStyleCnt="4" custScaleX="108464" custScaleY="103454">
        <dgm:presLayoutVars>
          <dgm:bulletEnabled val="1"/>
        </dgm:presLayoutVars>
      </dgm:prSet>
      <dgm:spPr/>
    </dgm:pt>
    <dgm:pt modelId="{84B45F39-213E-44B0-B544-204130B6351E}" type="pres">
      <dgm:prSet presAssocID="{5F8656F6-E044-4F56-B863-2149D43F00BB}" presName="spacerL" presStyleCnt="0"/>
      <dgm:spPr/>
    </dgm:pt>
    <dgm:pt modelId="{C6195071-17D1-4804-B010-5768B6D05DE4}" type="pres">
      <dgm:prSet presAssocID="{5F8656F6-E044-4F56-B863-2149D43F00BB}" presName="sibTrans" presStyleLbl="sibTrans2D1" presStyleIdx="1" presStyleCnt="3"/>
      <dgm:spPr/>
    </dgm:pt>
    <dgm:pt modelId="{192326CD-9210-4596-87C9-0CCF99FBCF32}" type="pres">
      <dgm:prSet presAssocID="{5F8656F6-E044-4F56-B863-2149D43F00BB}" presName="spacerR" presStyleCnt="0"/>
      <dgm:spPr/>
    </dgm:pt>
    <dgm:pt modelId="{EBACD95F-92BB-4E9A-94A7-3D3B013E4642}" type="pres">
      <dgm:prSet presAssocID="{74D45639-2DD1-4DBD-91E5-3D5FFD57A5C4}" presName="node" presStyleLbl="node1" presStyleIdx="2" presStyleCnt="4" custScaleX="104024" custScaleY="105254">
        <dgm:presLayoutVars>
          <dgm:bulletEnabled val="1"/>
        </dgm:presLayoutVars>
      </dgm:prSet>
      <dgm:spPr/>
    </dgm:pt>
    <dgm:pt modelId="{2AE737F8-F6E8-4AE6-87F2-0877B713E9BB}" type="pres">
      <dgm:prSet presAssocID="{28161F1C-52E0-44C7-8A35-21B254791552}" presName="spacerL" presStyleCnt="0"/>
      <dgm:spPr/>
    </dgm:pt>
    <dgm:pt modelId="{882BCC50-6772-4C0A-AC21-4E98C09EF541}" type="pres">
      <dgm:prSet presAssocID="{28161F1C-52E0-44C7-8A35-21B254791552}" presName="sibTrans" presStyleLbl="sibTrans2D1" presStyleIdx="2" presStyleCnt="3"/>
      <dgm:spPr/>
    </dgm:pt>
    <dgm:pt modelId="{BA446C08-858C-4D74-AD58-1EE0F53F38F2}" type="pres">
      <dgm:prSet presAssocID="{28161F1C-52E0-44C7-8A35-21B254791552}" presName="spacerR" presStyleCnt="0"/>
      <dgm:spPr/>
    </dgm:pt>
    <dgm:pt modelId="{A4BAF24F-57D4-4817-9EB4-FCA92BAE88A7}" type="pres">
      <dgm:prSet presAssocID="{C3636938-71F8-4597-92C5-7F7813BCB687}" presName="node" presStyleLbl="node1" presStyleIdx="3" presStyleCnt="4" custScaleX="149763" custScaleY="149421">
        <dgm:presLayoutVars>
          <dgm:bulletEnabled val="1"/>
        </dgm:presLayoutVars>
      </dgm:prSet>
      <dgm:spPr/>
    </dgm:pt>
  </dgm:ptLst>
  <dgm:cxnLst>
    <dgm:cxn modelId="{657BEF20-4DBE-47B4-B0A2-CC463C2EBF6F}" srcId="{AB5AAD97-6231-4D54-ABE1-1B4CDEB00AEE}" destId="{037AA8AF-37F9-4834-9EF4-6B7AE83B4103}" srcOrd="1" destOrd="0" parTransId="{7B06E357-0CE9-4C0B-8327-45230367D39C}" sibTransId="{5F8656F6-E044-4F56-B863-2149D43F00BB}"/>
    <dgm:cxn modelId="{77213922-F6B5-43B8-8F14-77D182252EFA}" type="presOf" srcId="{74D45639-2DD1-4DBD-91E5-3D5FFD57A5C4}" destId="{EBACD95F-92BB-4E9A-94A7-3D3B013E4642}" srcOrd="0" destOrd="0" presId="urn:microsoft.com/office/officeart/2005/8/layout/equation1"/>
    <dgm:cxn modelId="{5CB8F12F-B0F8-4EB8-B59A-C21399156549}" type="presOf" srcId="{037AA8AF-37F9-4834-9EF4-6B7AE83B4103}" destId="{8AF50DCE-5777-42AE-929E-05742875587B}" srcOrd="0" destOrd="0" presId="urn:microsoft.com/office/officeart/2005/8/layout/equation1"/>
    <dgm:cxn modelId="{CDEF313C-F082-4A6A-8EA6-7BAA820C701B}" type="presOf" srcId="{C3636938-71F8-4597-92C5-7F7813BCB687}" destId="{A4BAF24F-57D4-4817-9EB4-FCA92BAE88A7}" srcOrd="0" destOrd="0" presId="urn:microsoft.com/office/officeart/2005/8/layout/equation1"/>
    <dgm:cxn modelId="{B5686344-9FBD-4615-94E1-E9B21CAAB130}" srcId="{AB5AAD97-6231-4D54-ABE1-1B4CDEB00AEE}" destId="{C3636938-71F8-4597-92C5-7F7813BCB687}" srcOrd="3" destOrd="0" parTransId="{DE55B45F-A29C-4F54-AB97-08107DC82A3F}" sibTransId="{5B156EBD-74AF-4602-AA86-AEABF4C7C20A}"/>
    <dgm:cxn modelId="{7A63F95F-4542-4304-8D63-EC547C254D0E}" type="presOf" srcId="{28161F1C-52E0-44C7-8A35-21B254791552}" destId="{882BCC50-6772-4C0A-AC21-4E98C09EF541}" srcOrd="0" destOrd="0" presId="urn:microsoft.com/office/officeart/2005/8/layout/equation1"/>
    <dgm:cxn modelId="{DE9DEE9E-BC7A-406B-B656-9E814988C717}" type="presOf" srcId="{D1D681E6-83DF-4077-8C1E-4380764DEEE4}" destId="{4BE970FB-0791-4A07-9EA5-580D3F0C8B56}" srcOrd="0" destOrd="0" presId="urn:microsoft.com/office/officeart/2005/8/layout/equation1"/>
    <dgm:cxn modelId="{99663FA1-E413-48A4-A42E-6747CB586239}" srcId="{AB5AAD97-6231-4D54-ABE1-1B4CDEB00AEE}" destId="{74D45639-2DD1-4DBD-91E5-3D5FFD57A5C4}" srcOrd="2" destOrd="0" parTransId="{DB05EA48-EC9F-495A-9912-632EA160207F}" sibTransId="{28161F1C-52E0-44C7-8A35-21B254791552}"/>
    <dgm:cxn modelId="{810497B5-88E2-4F6C-B981-FC250C6E1039}" type="presOf" srcId="{AB5AAD97-6231-4D54-ABE1-1B4CDEB00AEE}" destId="{490E5F30-C782-45C2-8B56-10815D9A131B}" srcOrd="0" destOrd="0" presId="urn:microsoft.com/office/officeart/2005/8/layout/equation1"/>
    <dgm:cxn modelId="{B43804C1-2E3C-4D4C-9B72-4A7AAA1CD582}" type="presOf" srcId="{483E0564-C32E-42B0-8745-08A28ABB754B}" destId="{E507C23A-2E87-4B6A-978B-30FD0148219C}" srcOrd="0" destOrd="0" presId="urn:microsoft.com/office/officeart/2005/8/layout/equation1"/>
    <dgm:cxn modelId="{3A6F6DC4-E0CD-461E-9363-DBE63633186E}" srcId="{AB5AAD97-6231-4D54-ABE1-1B4CDEB00AEE}" destId="{483E0564-C32E-42B0-8745-08A28ABB754B}" srcOrd="0" destOrd="0" parTransId="{23408B68-00E9-44B9-AA34-D1E81FDB6F7C}" sibTransId="{D1D681E6-83DF-4077-8C1E-4380764DEEE4}"/>
    <dgm:cxn modelId="{9A3B27D1-8961-4275-B6A4-2D9E580656CA}" type="presOf" srcId="{5F8656F6-E044-4F56-B863-2149D43F00BB}" destId="{C6195071-17D1-4804-B010-5768B6D05DE4}" srcOrd="0" destOrd="0" presId="urn:microsoft.com/office/officeart/2005/8/layout/equation1"/>
    <dgm:cxn modelId="{6F379675-B040-4A0A-B77D-96D007C64A64}" type="presParOf" srcId="{490E5F30-C782-45C2-8B56-10815D9A131B}" destId="{E507C23A-2E87-4B6A-978B-30FD0148219C}" srcOrd="0" destOrd="0" presId="urn:microsoft.com/office/officeart/2005/8/layout/equation1"/>
    <dgm:cxn modelId="{5C62A124-39E5-48A8-AA1A-0453E383A624}" type="presParOf" srcId="{490E5F30-C782-45C2-8B56-10815D9A131B}" destId="{2E95CCEC-06DA-439B-9C8C-7F47A1CBD099}" srcOrd="1" destOrd="0" presId="urn:microsoft.com/office/officeart/2005/8/layout/equation1"/>
    <dgm:cxn modelId="{71FF92DC-B45E-4AB8-AF7C-54D0C7130F30}" type="presParOf" srcId="{490E5F30-C782-45C2-8B56-10815D9A131B}" destId="{4BE970FB-0791-4A07-9EA5-580D3F0C8B56}" srcOrd="2" destOrd="0" presId="urn:microsoft.com/office/officeart/2005/8/layout/equation1"/>
    <dgm:cxn modelId="{A718C5ED-B4F8-46BE-BE6B-B894B8E507C1}" type="presParOf" srcId="{490E5F30-C782-45C2-8B56-10815D9A131B}" destId="{ACB6A98F-42F3-4C51-B2AD-A6E6C2C7DC71}" srcOrd="3" destOrd="0" presId="urn:microsoft.com/office/officeart/2005/8/layout/equation1"/>
    <dgm:cxn modelId="{2CE9A2D8-EB54-44AE-89E5-BBB849B0209C}" type="presParOf" srcId="{490E5F30-C782-45C2-8B56-10815D9A131B}" destId="{8AF50DCE-5777-42AE-929E-05742875587B}" srcOrd="4" destOrd="0" presId="urn:microsoft.com/office/officeart/2005/8/layout/equation1"/>
    <dgm:cxn modelId="{65EE76F8-5B40-4FE4-9E9E-CF04262AD80C}" type="presParOf" srcId="{490E5F30-C782-45C2-8B56-10815D9A131B}" destId="{84B45F39-213E-44B0-B544-204130B6351E}" srcOrd="5" destOrd="0" presId="urn:microsoft.com/office/officeart/2005/8/layout/equation1"/>
    <dgm:cxn modelId="{877804AE-B7F2-4E80-8241-CA6EEA7D931C}" type="presParOf" srcId="{490E5F30-C782-45C2-8B56-10815D9A131B}" destId="{C6195071-17D1-4804-B010-5768B6D05DE4}" srcOrd="6" destOrd="0" presId="urn:microsoft.com/office/officeart/2005/8/layout/equation1"/>
    <dgm:cxn modelId="{2C63A95A-85DD-4456-8975-6BB6AA710866}" type="presParOf" srcId="{490E5F30-C782-45C2-8B56-10815D9A131B}" destId="{192326CD-9210-4596-87C9-0CCF99FBCF32}" srcOrd="7" destOrd="0" presId="urn:microsoft.com/office/officeart/2005/8/layout/equation1"/>
    <dgm:cxn modelId="{9F0BBBAA-E1BD-428C-A41F-17EC16662D62}" type="presParOf" srcId="{490E5F30-C782-45C2-8B56-10815D9A131B}" destId="{EBACD95F-92BB-4E9A-94A7-3D3B013E4642}" srcOrd="8" destOrd="0" presId="urn:microsoft.com/office/officeart/2005/8/layout/equation1"/>
    <dgm:cxn modelId="{806623E5-2E0D-4478-9FFA-27F46830BD52}" type="presParOf" srcId="{490E5F30-C782-45C2-8B56-10815D9A131B}" destId="{2AE737F8-F6E8-4AE6-87F2-0877B713E9BB}" srcOrd="9" destOrd="0" presId="urn:microsoft.com/office/officeart/2005/8/layout/equation1"/>
    <dgm:cxn modelId="{4F9E0A2D-4636-4249-BC12-2B0042094849}" type="presParOf" srcId="{490E5F30-C782-45C2-8B56-10815D9A131B}" destId="{882BCC50-6772-4C0A-AC21-4E98C09EF541}" srcOrd="10" destOrd="0" presId="urn:microsoft.com/office/officeart/2005/8/layout/equation1"/>
    <dgm:cxn modelId="{1711A5E5-8F01-48B5-803A-D109D8F1138A}" type="presParOf" srcId="{490E5F30-C782-45C2-8B56-10815D9A131B}" destId="{BA446C08-858C-4D74-AD58-1EE0F53F38F2}" srcOrd="11" destOrd="0" presId="urn:microsoft.com/office/officeart/2005/8/layout/equation1"/>
    <dgm:cxn modelId="{944CCB43-0B16-4903-A068-BEF10A84F0A7}" type="presParOf" srcId="{490E5F30-C782-45C2-8B56-10815D9A131B}" destId="{A4BAF24F-57D4-4817-9EB4-FCA92BAE88A7}" srcOrd="12" destOrd="0" presId="urn:microsoft.com/office/officeart/2005/8/layout/equation1"/>
  </dgm:cxnLst>
  <dgm:bg/>
  <dgm:whole/>
  <dgm:extLst>
    <a:ext uri="http://schemas.microsoft.com/office/drawing/2008/diagram">
      <dsp:dataModelExt xmlns:dsp="http://schemas.microsoft.com/office/drawing/2008/diagram" relId="rId10"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507C23A-2E87-4B6A-978B-30FD0148219C}">
      <dsp:nvSpPr>
        <dsp:cNvPr id="0" name=""/>
        <dsp:cNvSpPr/>
      </dsp:nvSpPr>
      <dsp:spPr>
        <a:xfrm>
          <a:off x="292231" y="957003"/>
          <a:ext cx="1441574" cy="1222893"/>
        </a:xfrm>
        <a:prstGeom prst="ellipse">
          <a:avLst/>
        </a:prstGeom>
        <a:solidFill>
          <a:schemeClr val="bg1">
            <a:lumMod val="5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de-DE" sz="1400" kern="1200" dirty="0"/>
            <a:t>Pflege </a:t>
          </a:r>
          <a:r>
            <a:rPr lang="de-DE" sz="1400" kern="1200" dirty="0" err="1"/>
            <a:t>budget</a:t>
          </a:r>
          <a:r>
            <a:rPr lang="de-DE" sz="1400" kern="1200" dirty="0"/>
            <a:t>                          20 %</a:t>
          </a:r>
        </a:p>
      </dsp:txBody>
      <dsp:txXfrm>
        <a:off x="503345" y="1136092"/>
        <a:ext cx="1019346" cy="864715"/>
      </dsp:txXfrm>
    </dsp:sp>
    <dsp:sp modelId="{4BE970FB-0791-4A07-9EA5-580D3F0C8B56}">
      <dsp:nvSpPr>
        <dsp:cNvPr id="0" name=""/>
        <dsp:cNvSpPr/>
      </dsp:nvSpPr>
      <dsp:spPr>
        <a:xfrm>
          <a:off x="1567045" y="1131390"/>
          <a:ext cx="874119" cy="874119"/>
        </a:xfrm>
        <a:prstGeom prst="mathPlus">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endParaRPr lang="de-DE" sz="1400" kern="1200"/>
        </a:p>
      </dsp:txBody>
      <dsp:txXfrm>
        <a:off x="1682909" y="1465653"/>
        <a:ext cx="642391" cy="205593"/>
      </dsp:txXfrm>
    </dsp:sp>
    <dsp:sp modelId="{8AF50DCE-5777-42AE-929E-05742875587B}">
      <dsp:nvSpPr>
        <dsp:cNvPr id="0" name=""/>
        <dsp:cNvSpPr/>
      </dsp:nvSpPr>
      <dsp:spPr>
        <a:xfrm>
          <a:off x="2563542" y="814898"/>
          <a:ext cx="1507103" cy="1507103"/>
        </a:xfrm>
        <a:prstGeom prst="ellipse">
          <a:avLst/>
        </a:prstGeom>
        <a:no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endParaRPr lang="de-DE" sz="1400" kern="1200" dirty="0"/>
        </a:p>
      </dsp:txBody>
      <dsp:txXfrm>
        <a:off x="2784252" y="1035608"/>
        <a:ext cx="1065683" cy="1065683"/>
      </dsp:txXfrm>
    </dsp:sp>
    <dsp:sp modelId="{C6195071-17D1-4804-B010-5768B6D05DE4}">
      <dsp:nvSpPr>
        <dsp:cNvPr id="0" name=""/>
        <dsp:cNvSpPr/>
      </dsp:nvSpPr>
      <dsp:spPr>
        <a:xfrm>
          <a:off x="3345554" y="1131390"/>
          <a:ext cx="874119" cy="874119"/>
        </a:xfrm>
        <a:prstGeom prst="mathPlus">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endParaRPr lang="de-DE" sz="1400" kern="1200"/>
        </a:p>
      </dsp:txBody>
      <dsp:txXfrm>
        <a:off x="3461418" y="1465653"/>
        <a:ext cx="642391" cy="205593"/>
      </dsp:txXfrm>
    </dsp:sp>
    <dsp:sp modelId="{70023223-1D40-471D-A7EA-6CAC6D17A45C}">
      <dsp:nvSpPr>
        <dsp:cNvPr id="0" name=""/>
        <dsp:cNvSpPr/>
      </dsp:nvSpPr>
      <dsp:spPr>
        <a:xfrm>
          <a:off x="5189518" y="675665"/>
          <a:ext cx="2089402" cy="1785570"/>
        </a:xfrm>
        <a:prstGeom prst="ellipse">
          <a:avLst/>
        </a:prstGeom>
        <a:solidFill>
          <a:schemeClr val="bg1">
            <a:lumMod val="5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de-DE" sz="1400" kern="1200" dirty="0"/>
            <a:t>Fallmengen-abhängige Vergütung                über DRG </a:t>
          </a:r>
        </a:p>
        <a:p>
          <a:pPr marL="0" lvl="0" indent="0" algn="ctr" defTabSz="622300">
            <a:lnSpc>
              <a:spcPct val="90000"/>
            </a:lnSpc>
            <a:spcBef>
              <a:spcPct val="0"/>
            </a:spcBef>
            <a:spcAft>
              <a:spcPct val="35000"/>
            </a:spcAft>
            <a:buNone/>
          </a:pPr>
          <a:r>
            <a:rPr lang="de-DE" sz="1400" kern="1200" dirty="0"/>
            <a:t> 80%</a:t>
          </a:r>
        </a:p>
      </dsp:txBody>
      <dsp:txXfrm>
        <a:off x="5495504" y="937156"/>
        <a:ext cx="1477430" cy="1262588"/>
      </dsp:txXfrm>
    </dsp:sp>
    <dsp:sp modelId="{07BFD161-410A-499B-BFD2-BA1EB786FCEA}">
      <dsp:nvSpPr>
        <dsp:cNvPr id="0" name=""/>
        <dsp:cNvSpPr/>
      </dsp:nvSpPr>
      <dsp:spPr>
        <a:xfrm>
          <a:off x="7401298" y="1131390"/>
          <a:ext cx="874119" cy="874119"/>
        </a:xfrm>
        <a:prstGeom prst="mathEqual">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endParaRPr lang="de-DE" sz="1400" kern="1200"/>
        </a:p>
      </dsp:txBody>
      <dsp:txXfrm>
        <a:off x="7517162" y="1311459"/>
        <a:ext cx="642391" cy="513981"/>
      </dsp:txXfrm>
    </dsp:sp>
    <dsp:sp modelId="{1C619497-939E-455A-8DE3-4162B86AA027}">
      <dsp:nvSpPr>
        <dsp:cNvPr id="0" name=""/>
        <dsp:cNvSpPr/>
      </dsp:nvSpPr>
      <dsp:spPr>
        <a:xfrm>
          <a:off x="8400887" y="436276"/>
          <a:ext cx="2260760" cy="2172504"/>
        </a:xfrm>
        <a:prstGeom prst="ellipse">
          <a:avLst/>
        </a:prstGeom>
        <a:solidFill>
          <a:schemeClr val="bg1">
            <a:lumMod val="5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de-DE" sz="1400" kern="1200" dirty="0"/>
            <a:t>Vergütung der Krankenhaus-behandlung</a:t>
          </a:r>
        </a:p>
      </dsp:txBody>
      <dsp:txXfrm>
        <a:off x="8731968" y="754432"/>
        <a:ext cx="1598598" cy="1536192"/>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507C23A-2E87-4B6A-978B-30FD0148219C}">
      <dsp:nvSpPr>
        <dsp:cNvPr id="0" name=""/>
        <dsp:cNvSpPr/>
      </dsp:nvSpPr>
      <dsp:spPr>
        <a:xfrm>
          <a:off x="269" y="535615"/>
          <a:ext cx="1593992" cy="1299435"/>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de-DE" sz="1400" b="1" kern="1200" dirty="0"/>
            <a:t>Pflegebudget       20 %</a:t>
          </a:r>
        </a:p>
      </dsp:txBody>
      <dsp:txXfrm>
        <a:off x="233704" y="725913"/>
        <a:ext cx="1127122" cy="918839"/>
      </dsp:txXfrm>
    </dsp:sp>
    <dsp:sp modelId="{4BE970FB-0791-4A07-9EA5-580D3F0C8B56}">
      <dsp:nvSpPr>
        <dsp:cNvPr id="0" name=""/>
        <dsp:cNvSpPr/>
      </dsp:nvSpPr>
      <dsp:spPr>
        <a:xfrm>
          <a:off x="1722295" y="728068"/>
          <a:ext cx="914528" cy="914528"/>
        </a:xfrm>
        <a:prstGeom prst="mathPlus">
          <a:avLst/>
        </a:prstGeom>
        <a:solidFill>
          <a:srgbClr val="008D8E"/>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endParaRPr lang="de-DE" sz="1400" kern="1200"/>
        </a:p>
      </dsp:txBody>
      <dsp:txXfrm>
        <a:off x="1843516" y="1077784"/>
        <a:ext cx="672086" cy="215096"/>
      </dsp:txXfrm>
    </dsp:sp>
    <dsp:sp modelId="{8AF50DCE-5777-42AE-929E-05742875587B}">
      <dsp:nvSpPr>
        <dsp:cNvPr id="0" name=""/>
        <dsp:cNvSpPr/>
      </dsp:nvSpPr>
      <dsp:spPr>
        <a:xfrm>
          <a:off x="2764858" y="369715"/>
          <a:ext cx="1710231" cy="1631235"/>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de-DE" sz="1400" b="1" kern="1200" dirty="0"/>
            <a:t>Vorhalte-finanzierung           40 % </a:t>
          </a:r>
        </a:p>
      </dsp:txBody>
      <dsp:txXfrm>
        <a:off x="3015316" y="608604"/>
        <a:ext cx="1209315" cy="1153457"/>
      </dsp:txXfrm>
    </dsp:sp>
    <dsp:sp modelId="{C6195071-17D1-4804-B010-5768B6D05DE4}">
      <dsp:nvSpPr>
        <dsp:cNvPr id="0" name=""/>
        <dsp:cNvSpPr/>
      </dsp:nvSpPr>
      <dsp:spPr>
        <a:xfrm>
          <a:off x="4603124" y="728068"/>
          <a:ext cx="914528" cy="914528"/>
        </a:xfrm>
        <a:prstGeom prst="mathPlus">
          <a:avLst/>
        </a:prstGeom>
        <a:solidFill>
          <a:srgbClr val="008D8E"/>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endParaRPr lang="de-DE" sz="1400" kern="1200"/>
        </a:p>
      </dsp:txBody>
      <dsp:txXfrm>
        <a:off x="4724345" y="1077784"/>
        <a:ext cx="672086" cy="215096"/>
      </dsp:txXfrm>
    </dsp:sp>
    <dsp:sp modelId="{EBACD95F-92BB-4E9A-94A7-3D3B013E4642}">
      <dsp:nvSpPr>
        <dsp:cNvPr id="0" name=""/>
        <dsp:cNvSpPr/>
      </dsp:nvSpPr>
      <dsp:spPr>
        <a:xfrm>
          <a:off x="5645687" y="355524"/>
          <a:ext cx="1640223" cy="1659617"/>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de-DE" sz="1400" b="1" kern="1200" dirty="0"/>
            <a:t>Fallmengen</a:t>
          </a:r>
          <a:br>
            <a:rPr lang="de-DE" sz="1400" b="1" kern="1200" dirty="0"/>
          </a:br>
          <a:r>
            <a:rPr lang="de-DE" sz="1400" b="1" kern="1200" dirty="0"/>
            <a:t>abhängige Vergütung über DRG          40 % </a:t>
          </a:r>
        </a:p>
      </dsp:txBody>
      <dsp:txXfrm>
        <a:off x="5885892" y="598569"/>
        <a:ext cx="1159813" cy="1173527"/>
      </dsp:txXfrm>
    </dsp:sp>
    <dsp:sp modelId="{882BCC50-6772-4C0A-AC21-4E98C09EF541}">
      <dsp:nvSpPr>
        <dsp:cNvPr id="0" name=""/>
        <dsp:cNvSpPr/>
      </dsp:nvSpPr>
      <dsp:spPr>
        <a:xfrm>
          <a:off x="7413944" y="728068"/>
          <a:ext cx="914528" cy="914528"/>
        </a:xfrm>
        <a:prstGeom prst="mathEqual">
          <a:avLst/>
        </a:prstGeom>
        <a:solidFill>
          <a:srgbClr val="008D8E"/>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endParaRPr lang="de-DE" sz="1400" kern="1200"/>
        </a:p>
      </dsp:txBody>
      <dsp:txXfrm>
        <a:off x="7535165" y="916461"/>
        <a:ext cx="672086" cy="537742"/>
      </dsp:txXfrm>
    </dsp:sp>
    <dsp:sp modelId="{A4BAF24F-57D4-4817-9EB4-FCA92BAE88A7}">
      <dsp:nvSpPr>
        <dsp:cNvPr id="0" name=""/>
        <dsp:cNvSpPr/>
      </dsp:nvSpPr>
      <dsp:spPr>
        <a:xfrm>
          <a:off x="8456507" y="7317"/>
          <a:ext cx="2361423" cy="2356031"/>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de-DE" sz="1400" kern="1200" dirty="0"/>
            <a:t>Vergütung der Krankenhaus-behandlung</a:t>
          </a:r>
          <a:endParaRPr lang="de-DE" sz="1400" b="1" kern="1200" dirty="0"/>
        </a:p>
      </dsp:txBody>
      <dsp:txXfrm>
        <a:off x="8802329" y="352350"/>
        <a:ext cx="1669779" cy="1665965"/>
      </dsp:txXfrm>
    </dsp:sp>
  </dsp:spTree>
</dsp:drawing>
</file>

<file path=ppt/diagrams/layout1.xml><?xml version="1.0" encoding="utf-8"?>
<dgm:layoutDef xmlns:dgm="http://schemas.openxmlformats.org/drawingml/2006/diagram" xmlns:a="http://schemas.openxmlformats.org/drawingml/2006/main" uniqueId="urn:microsoft.com/office/officeart/2005/8/layout/equation1">
  <dgm:title val=""/>
  <dgm:desc val=""/>
  <dgm:catLst>
    <dgm:cat type="relationship" pri="17000"/>
    <dgm:cat type="process" pri="2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choose name="Name0">
      <dgm:if name="Name1" func="var" arg="dir" op="equ" val="norm">
        <dgm:alg type="lin">
          <dgm:param type="fallback" val="2D"/>
        </dgm:alg>
      </dgm:if>
      <dgm:else name="Name2">
        <dgm:alg type="lin">
          <dgm:param type="linDir" val="fromR"/>
          <dgm:param type="fallback" val="2D"/>
        </dgm:alg>
      </dgm:else>
    </dgm:choose>
    <dgm:shape xmlns:r="http://schemas.openxmlformats.org/officeDocument/2006/relationships" r:blip="">
      <dgm:adjLst/>
    </dgm:shape>
    <dgm:presOf/>
    <dgm:constrLst>
      <dgm:constr type="w" for="ch" ptType="node" refType="w"/>
      <dgm:constr type="w" for="ch" ptType="sibTrans" refType="w" refFor="ch" refPtType="node" fact="0.58"/>
      <dgm:constr type="primFontSz" for="ch" ptType="node" op="equ" val="65"/>
      <dgm:constr type="primFontSz" for="ch" ptType="sibTrans" op="equ" val="55"/>
      <dgm:constr type="primFontSz" for="ch" ptType="sibTrans" refType="primFontSz" refFor="ch" refPtType="node" op="lte" fact="0.8"/>
      <dgm:constr type="w" for="ch" forName="spacerL" refType="w" refFor="ch" refPtType="sibTrans" fact="0.14"/>
      <dgm:constr type="w" for="ch" forName="spacerR" refType="w" refFor="ch" refPtType="sibTrans" fact="0.14"/>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sibTransForEach" axis="followSib" ptType="sibTrans" cnt="1">
        <dgm:layoutNode name="spacerL">
          <dgm:alg type="sp"/>
          <dgm:shape xmlns:r="http://schemas.openxmlformats.org/officeDocument/2006/relationships" r:blip="">
            <dgm:adjLst/>
          </dgm:shape>
          <dgm:presOf/>
          <dgm:constrLst/>
          <dgm:ruleLst/>
        </dgm:layoutNode>
        <dgm:layoutNode name="sibTrans">
          <dgm:alg type="tx"/>
          <dgm:choose name="Name3">
            <dgm:if name="Name4" axis="followSib" ptType="sibTrans" func="cnt" op="equ" val="0">
              <dgm:shape xmlns:r="http://schemas.openxmlformats.org/officeDocument/2006/relationships" type="mathEqual" r:blip="">
                <dgm:adjLst/>
              </dgm:shape>
            </dgm:if>
            <dgm:else name="Name5">
              <dgm:shape xmlns:r="http://schemas.openxmlformats.org/officeDocument/2006/relationships" type="mathPlus" r:blip="">
                <dgm:adjLst/>
              </dgm:shape>
            </dgm:else>
          </dgm:choose>
          <dgm:presOf axis="self"/>
          <dgm:constrLst>
            <dgm:constr type="h" refType="w"/>
            <dgm:constr type="lMarg"/>
            <dgm:constr type="rMarg"/>
            <dgm:constr type="tMarg"/>
            <dgm:constr type="bMarg"/>
          </dgm:constrLst>
          <dgm:ruleLst>
            <dgm:rule type="primFontSz" val="5" fact="NaN" max="NaN"/>
          </dgm:ruleLst>
        </dgm:layoutNode>
        <dgm:layoutNode name="spacerR">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equation1">
  <dgm:title val=""/>
  <dgm:desc val=""/>
  <dgm:catLst>
    <dgm:cat type="relationship" pri="17000"/>
    <dgm:cat type="process" pri="2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choose name="Name0">
      <dgm:if name="Name1" func="var" arg="dir" op="equ" val="norm">
        <dgm:alg type="lin">
          <dgm:param type="fallback" val="2D"/>
        </dgm:alg>
      </dgm:if>
      <dgm:else name="Name2">
        <dgm:alg type="lin">
          <dgm:param type="linDir" val="fromR"/>
          <dgm:param type="fallback" val="2D"/>
        </dgm:alg>
      </dgm:else>
    </dgm:choose>
    <dgm:shape xmlns:r="http://schemas.openxmlformats.org/officeDocument/2006/relationships" r:blip="">
      <dgm:adjLst/>
    </dgm:shape>
    <dgm:presOf/>
    <dgm:constrLst>
      <dgm:constr type="w" for="ch" ptType="node" refType="w"/>
      <dgm:constr type="w" for="ch" ptType="sibTrans" refType="w" refFor="ch" refPtType="node" fact="0.58"/>
      <dgm:constr type="primFontSz" for="ch" ptType="node" op="equ" val="65"/>
      <dgm:constr type="primFontSz" for="ch" ptType="sibTrans" op="equ" val="55"/>
      <dgm:constr type="primFontSz" for="ch" ptType="sibTrans" refType="primFontSz" refFor="ch" refPtType="node" op="lte" fact="0.8"/>
      <dgm:constr type="w" for="ch" forName="spacerL" refType="w" refFor="ch" refPtType="sibTrans" fact="0.14"/>
      <dgm:constr type="w" for="ch" forName="spacerR" refType="w" refFor="ch" refPtType="sibTrans" fact="0.14"/>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sibTransForEach" axis="followSib" ptType="sibTrans" cnt="1">
        <dgm:layoutNode name="spacerL">
          <dgm:alg type="sp"/>
          <dgm:shape xmlns:r="http://schemas.openxmlformats.org/officeDocument/2006/relationships" r:blip="">
            <dgm:adjLst/>
          </dgm:shape>
          <dgm:presOf/>
          <dgm:constrLst/>
          <dgm:ruleLst/>
        </dgm:layoutNode>
        <dgm:layoutNode name="sibTrans">
          <dgm:alg type="tx"/>
          <dgm:choose name="Name3">
            <dgm:if name="Name4" axis="followSib" ptType="sibTrans" func="cnt" op="equ" val="0">
              <dgm:shape xmlns:r="http://schemas.openxmlformats.org/officeDocument/2006/relationships" type="mathEqual" r:blip="">
                <dgm:adjLst/>
              </dgm:shape>
            </dgm:if>
            <dgm:else name="Name5">
              <dgm:shape xmlns:r="http://schemas.openxmlformats.org/officeDocument/2006/relationships" type="mathPlus" r:blip="">
                <dgm:adjLst/>
              </dgm:shape>
            </dgm:else>
          </dgm:choose>
          <dgm:presOf axis="self"/>
          <dgm:constrLst>
            <dgm:constr type="h" refType="w"/>
            <dgm:constr type="lMarg"/>
            <dgm:constr type="rMarg"/>
            <dgm:constr type="tMarg"/>
            <dgm:constr type="bMarg"/>
          </dgm:constrLst>
          <dgm:ruleLst>
            <dgm:rule type="primFontSz" val="5" fact="NaN" max="NaN"/>
          </dgm:ruleLst>
        </dgm:layoutNode>
        <dgm:layoutNode name="spacerR">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Relationships xmlns="http://schemas.openxmlformats.org/package/2006/relationships"><Relationship Id="rId1" Type="http://schemas.openxmlformats.org/officeDocument/2006/relationships/theme" Target="../theme/theme7.xml"/>
</Relationships>
</file>

<file path=ppt/notesMasters/notesMaster1.xml><?xml version="1.0" encoding="utf-8"?>
<p:notes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50" name="PlaceHolder 1"/>
          <p:cNvSpPr>
            <a:spLocks noGrp="1"/>
          </p:cNvSpPr>
          <p:nvPr>
            <p:ph type="sldImg"/>
          </p:nvPr>
        </p:nvSpPr>
        <p:spPr>
          <a:xfrm>
            <a:off x="216000" y="812520"/>
            <a:ext cx="7127280" cy="4008960"/>
          </a:xfrm>
          <a:prstGeom prst="rect">
            <a:avLst/>
          </a:prstGeom>
          <a:noFill/>
          <a:ln w="0">
            <a:noFill/>
          </a:ln>
        </p:spPr>
        <p:txBody>
          <a:bodyPr lIns="0" rIns="0" tIns="0" bIns="0" anchor="ctr">
            <a:noAutofit/>
          </a:bodyPr>
          <a:p>
            <a:r>
              <a:rPr b="0" lang="de-DE" sz="1800" spc="-1" strike="noStrike">
                <a:solidFill>
                  <a:srgbClr val="000000"/>
                </a:solidFill>
                <a:latin typeface="Calibri"/>
              </a:rPr>
              <a:t>Folie mittels Klicken verschieben</a:t>
            </a:r>
            <a:endParaRPr b="0" lang="de-DE" sz="1800" spc="-1" strike="noStrike">
              <a:solidFill>
                <a:srgbClr val="000000"/>
              </a:solidFill>
              <a:latin typeface="Calibri"/>
            </a:endParaRPr>
          </a:p>
        </p:txBody>
      </p:sp>
      <p:sp>
        <p:nvSpPr>
          <p:cNvPr id="251" name="PlaceHolder 2"/>
          <p:cNvSpPr>
            <a:spLocks noGrp="1"/>
          </p:cNvSpPr>
          <p:nvPr>
            <p:ph type="body"/>
          </p:nvPr>
        </p:nvSpPr>
        <p:spPr>
          <a:xfrm>
            <a:off x="756000" y="5078520"/>
            <a:ext cx="6047640" cy="4811040"/>
          </a:xfrm>
          <a:prstGeom prst="rect">
            <a:avLst/>
          </a:prstGeom>
          <a:noFill/>
          <a:ln w="0">
            <a:noFill/>
          </a:ln>
        </p:spPr>
        <p:txBody>
          <a:bodyPr lIns="0" rIns="0" tIns="0" bIns="0" anchor="t">
            <a:noAutofit/>
          </a:bodyPr>
          <a:p>
            <a:r>
              <a:rPr b="0" lang="de-DE" sz="2000" spc="-1" strike="noStrike">
                <a:latin typeface="Arial"/>
              </a:rPr>
              <a:t>Format der Notizen mittels Klicken bearbeiten</a:t>
            </a:r>
            <a:endParaRPr b="0" lang="de-DE" sz="2000" spc="-1" strike="noStrike">
              <a:latin typeface="Arial"/>
            </a:endParaRPr>
          </a:p>
        </p:txBody>
      </p:sp>
      <p:sp>
        <p:nvSpPr>
          <p:cNvPr id="252" name="PlaceHolder 3"/>
          <p:cNvSpPr>
            <a:spLocks noGrp="1"/>
          </p:cNvSpPr>
          <p:nvPr>
            <p:ph type="hdr"/>
          </p:nvPr>
        </p:nvSpPr>
        <p:spPr>
          <a:xfrm>
            <a:off x="0" y="0"/>
            <a:ext cx="3280680" cy="534240"/>
          </a:xfrm>
          <a:prstGeom prst="rect">
            <a:avLst/>
          </a:prstGeom>
          <a:noFill/>
          <a:ln w="0">
            <a:noFill/>
          </a:ln>
        </p:spPr>
        <p:txBody>
          <a:bodyPr lIns="0" rIns="0" tIns="0" bIns="0" anchor="t">
            <a:noAutofit/>
          </a:bodyPr>
          <a:p>
            <a:r>
              <a:rPr b="0" lang="de-DE" sz="1400" spc="-1" strike="noStrike">
                <a:latin typeface="Times New Roman"/>
              </a:rPr>
              <a:t>&lt;Kopfzeile&gt;</a:t>
            </a:r>
            <a:endParaRPr b="0" lang="de-DE" sz="1400" spc="-1" strike="noStrike">
              <a:latin typeface="Times New Roman"/>
            </a:endParaRPr>
          </a:p>
        </p:txBody>
      </p:sp>
      <p:sp>
        <p:nvSpPr>
          <p:cNvPr id="253" name="PlaceHolder 4"/>
          <p:cNvSpPr>
            <a:spLocks noGrp="1"/>
          </p:cNvSpPr>
          <p:nvPr>
            <p:ph type="dt" idx="15"/>
          </p:nvPr>
        </p:nvSpPr>
        <p:spPr>
          <a:xfrm>
            <a:off x="4278960" y="0"/>
            <a:ext cx="3280680" cy="534240"/>
          </a:xfrm>
          <a:prstGeom prst="rect">
            <a:avLst/>
          </a:prstGeom>
          <a:noFill/>
          <a:ln w="0">
            <a:noFill/>
          </a:ln>
        </p:spPr>
        <p:txBody>
          <a:bodyPr lIns="0" rIns="0" tIns="0" bIns="0" anchor="t">
            <a:noAutofit/>
          </a:bodyPr>
          <a:lstStyle>
            <a:lvl1pPr algn="r">
              <a:buNone/>
              <a:defRPr b="0" lang="de-DE" sz="1400" spc="-1" strike="noStrike">
                <a:latin typeface="Times New Roman"/>
              </a:defRPr>
            </a:lvl1pPr>
          </a:lstStyle>
          <a:p>
            <a:pPr algn="r">
              <a:buNone/>
            </a:pPr>
            <a:r>
              <a:rPr b="0" lang="de-DE" sz="1400" spc="-1" strike="noStrike">
                <a:latin typeface="Times New Roman"/>
              </a:rPr>
              <a:t>&lt;Datum/Uhrzeit&gt;</a:t>
            </a:r>
            <a:endParaRPr b="0" lang="de-DE" sz="1400" spc="-1" strike="noStrike">
              <a:latin typeface="Times New Roman"/>
            </a:endParaRPr>
          </a:p>
        </p:txBody>
      </p:sp>
      <p:sp>
        <p:nvSpPr>
          <p:cNvPr id="254" name="PlaceHolder 5"/>
          <p:cNvSpPr>
            <a:spLocks noGrp="1"/>
          </p:cNvSpPr>
          <p:nvPr>
            <p:ph type="ftr" idx="16"/>
          </p:nvPr>
        </p:nvSpPr>
        <p:spPr>
          <a:xfrm>
            <a:off x="0" y="10157400"/>
            <a:ext cx="3280680" cy="534240"/>
          </a:xfrm>
          <a:prstGeom prst="rect">
            <a:avLst/>
          </a:prstGeom>
          <a:noFill/>
          <a:ln w="0">
            <a:noFill/>
          </a:ln>
        </p:spPr>
        <p:txBody>
          <a:bodyPr lIns="0" rIns="0" tIns="0" bIns="0" anchor="b">
            <a:noAutofit/>
          </a:bodyPr>
          <a:lstStyle>
            <a:lvl1pPr>
              <a:defRPr b="0" lang="de-DE" sz="1400" spc="-1" strike="noStrike">
                <a:latin typeface="Times New Roman"/>
              </a:defRPr>
            </a:lvl1pPr>
          </a:lstStyle>
          <a:p>
            <a:r>
              <a:rPr b="0" lang="de-DE" sz="1400" spc="-1" strike="noStrike">
                <a:latin typeface="Times New Roman"/>
              </a:rPr>
              <a:t>&lt;Fußzeile&gt;</a:t>
            </a:r>
            <a:endParaRPr b="0" lang="de-DE" sz="1400" spc="-1" strike="noStrike">
              <a:latin typeface="Times New Roman"/>
            </a:endParaRPr>
          </a:p>
        </p:txBody>
      </p:sp>
      <p:sp>
        <p:nvSpPr>
          <p:cNvPr id="255" name="PlaceHolder 6"/>
          <p:cNvSpPr>
            <a:spLocks noGrp="1"/>
          </p:cNvSpPr>
          <p:nvPr>
            <p:ph type="sldNum" idx="17"/>
          </p:nvPr>
        </p:nvSpPr>
        <p:spPr>
          <a:xfrm>
            <a:off x="4278960" y="10157400"/>
            <a:ext cx="3280680" cy="534240"/>
          </a:xfrm>
          <a:prstGeom prst="rect">
            <a:avLst/>
          </a:prstGeom>
          <a:noFill/>
          <a:ln w="0">
            <a:noFill/>
          </a:ln>
        </p:spPr>
        <p:txBody>
          <a:bodyPr lIns="0" rIns="0" tIns="0" bIns="0" anchor="b">
            <a:noAutofit/>
          </a:bodyPr>
          <a:lstStyle>
            <a:lvl1pPr algn="r">
              <a:buNone/>
              <a:defRPr b="0" lang="de-DE" sz="1400" spc="-1" strike="noStrike">
                <a:latin typeface="Times New Roman"/>
              </a:defRPr>
            </a:lvl1pPr>
          </a:lstStyle>
          <a:p>
            <a:pPr algn="r">
              <a:buNone/>
            </a:pPr>
            <a:fld id="{C7ED53F2-2B0B-4DAA-BEF2-CBE051BEE44D}" type="slidenum">
              <a:rPr b="0" lang="de-DE" sz="1400" spc="-1" strike="noStrike">
                <a:latin typeface="Times New Roman"/>
              </a:rPr>
              <a:t>&lt;Foliennummer&gt;</a:t>
            </a:fld>
            <a:endParaRPr b="0" lang="de-DE" sz="1400" spc="-1" strike="noStrike">
              <a:latin typeface="Times New Roman"/>
            </a:endParaRPr>
          </a:p>
        </p:txBody>
      </p:sp>
    </p:spTree>
  </p:cSld>
  <p:clrMap bg1="lt1" bg2="lt2" tx1="dk1" tx2="dk2" accent1="accent1" accent2="accent2" accent3="accent3" accent4="accent4" accent5="accent5" accent6="accent6" hlink="hlink" folHlink="folHlink"/>
</p:notesMaster>
</file>

<file path=ppt/notesSlides/_rels/notesSlide1.xml.rels><?xml version="1.0" encoding="UTF-8"?>
<Relationships xmlns="http://schemas.openxmlformats.org/package/2006/relationships"><Relationship Id="rId1" Type="http://schemas.openxmlformats.org/officeDocument/2006/relationships/slide" Target="../slides/slide1.xml"/><Relationship Id="rId2" Type="http://schemas.openxmlformats.org/officeDocument/2006/relationships/notesMaster" Target="../notesMasters/notesMaster1.xml"/>
</Relationships>
</file>

<file path=ppt/notesSlides/_rels/notesSlide10.xml.rels><?xml version="1.0" encoding="UTF-8"?>
<Relationships xmlns="http://schemas.openxmlformats.org/package/2006/relationships"><Relationship Id="rId1" Type="http://schemas.openxmlformats.org/officeDocument/2006/relationships/slide" Target="../slides/slide10.xml"/><Relationship Id="rId2" Type="http://schemas.openxmlformats.org/officeDocument/2006/relationships/notesMaster" Target="../notesMasters/notesMaster1.xml"/>
</Relationships>
</file>

<file path=ppt/notesSlides/_rels/notesSlide11.xml.rels><?xml version="1.0" encoding="UTF-8"?>
<Relationships xmlns="http://schemas.openxmlformats.org/package/2006/relationships"><Relationship Id="rId1" Type="http://schemas.openxmlformats.org/officeDocument/2006/relationships/slide" Target="../slides/slide11.xml"/><Relationship Id="rId2" Type="http://schemas.openxmlformats.org/officeDocument/2006/relationships/notesMaster" Target="../notesMasters/notesMaster1.xml"/>
</Relationships>
</file>

<file path=ppt/notesSlides/_rels/notesSlide12.xml.rels><?xml version="1.0" encoding="UTF-8"?>
<Relationships xmlns="http://schemas.openxmlformats.org/package/2006/relationships"><Relationship Id="rId1" Type="http://schemas.openxmlformats.org/officeDocument/2006/relationships/slide" Target="../slides/slide12.xml"/><Relationship Id="rId2" Type="http://schemas.openxmlformats.org/officeDocument/2006/relationships/notesMaster" Target="../notesMasters/notesMaster1.xml"/>
</Relationships>
</file>

<file path=ppt/notesSlides/_rels/notesSlide18.xml.rels><?xml version="1.0" encoding="UTF-8"?>
<Relationships xmlns="http://schemas.openxmlformats.org/package/2006/relationships"><Relationship Id="rId1" Type="http://schemas.openxmlformats.org/officeDocument/2006/relationships/slide" Target="../slides/slide18.xml"/><Relationship Id="rId2" Type="http://schemas.openxmlformats.org/officeDocument/2006/relationships/notesMaster" Target="../notesMasters/notesMaster1.xml"/>
</Relationships>
</file>

<file path=ppt/notesSlides/_rels/notesSlide19.xml.rels><?xml version="1.0" encoding="UTF-8"?>
<Relationships xmlns="http://schemas.openxmlformats.org/package/2006/relationships"><Relationship Id="rId1" Type="http://schemas.openxmlformats.org/officeDocument/2006/relationships/slide" Target="../slides/slide19.xml"/><Relationship Id="rId2" Type="http://schemas.openxmlformats.org/officeDocument/2006/relationships/notesMaster" Target="../notesMasters/notesMaster1.xml"/>
</Relationships>
</file>

<file path=ppt/notesSlides/_rels/notesSlide22.xml.rels><?xml version="1.0" encoding="UTF-8"?>
<Relationships xmlns="http://schemas.openxmlformats.org/package/2006/relationships"><Relationship Id="rId1" Type="http://schemas.openxmlformats.org/officeDocument/2006/relationships/slide" Target="../slides/slide22.xml"/><Relationship Id="rId2" Type="http://schemas.openxmlformats.org/officeDocument/2006/relationships/notesMaster" Target="../notesMasters/notesMaster1.xml"/>
</Relationships>
</file>

<file path=ppt/notesSlides/_rels/notesSlide4.xml.rels><?xml version="1.0" encoding="UTF-8"?>
<Relationships xmlns="http://schemas.openxmlformats.org/package/2006/relationships"><Relationship Id="rId1" Type="http://schemas.openxmlformats.org/officeDocument/2006/relationships/slide" Target="../slides/slide4.xml"/><Relationship Id="rId2" Type="http://schemas.openxmlformats.org/officeDocument/2006/relationships/notesMaster" Target="../notesMasters/notesMaster1.xml"/>
</Relationships>
</file>

<file path=ppt/notesSlides/_rels/notesSlide6.xml.rels><?xml version="1.0" encoding="UTF-8"?>
<Relationships xmlns="http://schemas.openxmlformats.org/package/2006/relationships"><Relationship Id="rId1" Type="http://schemas.openxmlformats.org/officeDocument/2006/relationships/slide" Target="../slides/slide6.xml"/><Relationship Id="rId2" Type="http://schemas.openxmlformats.org/officeDocument/2006/relationships/notesMaster" Target="../notesMasters/notesMaster1.xml"/>
</Relationships>
</file>

<file path=ppt/notesSlides/_rels/notesSlide7.xml.rels><?xml version="1.0" encoding="UTF-8"?>
<Relationships xmlns="http://schemas.openxmlformats.org/package/2006/relationships"><Relationship Id="rId1" Type="http://schemas.openxmlformats.org/officeDocument/2006/relationships/slide" Target="../slides/slide7.xml"/><Relationship Id="rId2" Type="http://schemas.openxmlformats.org/officeDocument/2006/relationships/notesMaster" Target="../notesMasters/notesMaster1.xml"/>
</Relationships>
</file>

<file path=ppt/notesSlides/_rels/notesSlide8.xml.rels><?xml version="1.0" encoding="UTF-8"?>
<Relationships xmlns="http://schemas.openxmlformats.org/package/2006/relationships"><Relationship Id="rId1" Type="http://schemas.openxmlformats.org/officeDocument/2006/relationships/slide" Target="../slides/slide8.xml"/><Relationship Id="rId2" Type="http://schemas.openxmlformats.org/officeDocument/2006/relationships/notesMaster" Target="../notesMasters/notesMaster1.xml"/>
</Relationships>
</file>

<file path=ppt/notesSlides/_rels/notesSlide9.xml.rels><?xml version="1.0" encoding="UTF-8"?>
<Relationships xmlns="http://schemas.openxmlformats.org/package/2006/relationships"><Relationship Id="rId1" Type="http://schemas.openxmlformats.org/officeDocument/2006/relationships/slide" Target="../slides/slide9.xml"/><Relationship Id="rId2" Type="http://schemas.openxmlformats.org/officeDocument/2006/relationships/notesMaster" Target="../notesMasters/notesMaster1.xml"/>
</Relationships>
</file>

<file path=ppt/notesSlides/notesSlide1.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73" name="PlaceHolder 1"/>
          <p:cNvSpPr>
            <a:spLocks noGrp="1"/>
          </p:cNvSpPr>
          <p:nvPr>
            <p:ph type="sldImg"/>
          </p:nvPr>
        </p:nvSpPr>
        <p:spPr>
          <a:xfrm>
            <a:off x="685800" y="1143000"/>
            <a:ext cx="5486040" cy="3085920"/>
          </a:xfrm>
          <a:prstGeom prst="rect">
            <a:avLst/>
          </a:prstGeom>
          <a:ln w="0">
            <a:noFill/>
          </a:ln>
        </p:spPr>
      </p:sp>
      <p:sp>
        <p:nvSpPr>
          <p:cNvPr id="374" name="PlaceHolder 2"/>
          <p:cNvSpPr>
            <a:spLocks noGrp="1"/>
          </p:cNvSpPr>
          <p:nvPr>
            <p:ph type="body"/>
          </p:nvPr>
        </p:nvSpPr>
        <p:spPr>
          <a:xfrm>
            <a:off x="685800" y="4400640"/>
            <a:ext cx="5486040" cy="3600000"/>
          </a:xfrm>
          <a:prstGeom prst="rect">
            <a:avLst/>
          </a:prstGeom>
          <a:noFill/>
          <a:ln w="0">
            <a:noFill/>
          </a:ln>
        </p:spPr>
        <p:txBody>
          <a:bodyPr numCol="1" spcCol="0" anchor="t">
            <a:noAutofit/>
          </a:bodyPr>
          <a:p>
            <a:endParaRPr b="0" lang="de-DE" sz="2000" spc="-1" strike="noStrike">
              <a:latin typeface="Arial"/>
            </a:endParaRPr>
          </a:p>
        </p:txBody>
      </p:sp>
      <p:sp>
        <p:nvSpPr>
          <p:cNvPr id="375" name="PlaceHolder 3"/>
          <p:cNvSpPr>
            <a:spLocks noGrp="1"/>
          </p:cNvSpPr>
          <p:nvPr>
            <p:ph type="sldNum" idx="28"/>
          </p:nvPr>
        </p:nvSpPr>
        <p:spPr>
          <a:xfrm>
            <a:off x="3884760" y="8685360"/>
            <a:ext cx="2971440" cy="458280"/>
          </a:xfrm>
          <a:prstGeom prst="rect">
            <a:avLst/>
          </a:prstGeom>
          <a:noFill/>
          <a:ln w="0">
            <a:noFill/>
          </a:ln>
        </p:spPr>
        <p:txBody>
          <a:bodyPr anchor="b">
            <a:noAutofit/>
          </a:bodyPr>
          <a:lstStyle>
            <a:lvl1pPr algn="r">
              <a:lnSpc>
                <a:spcPct val="100000"/>
              </a:lnSpc>
              <a:buNone/>
              <a:tabLst>
                <a:tab algn="l" pos="0"/>
              </a:tabLst>
              <a:defRPr b="0" lang="de-DE" sz="1300" spc="-1" strike="noStrike">
                <a:solidFill>
                  <a:srgbClr val="000000"/>
                </a:solidFill>
                <a:latin typeface="Calibri"/>
                <a:ea typeface="+mn-ea"/>
              </a:defRPr>
            </a:lvl1pPr>
          </a:lstStyle>
          <a:p>
            <a:pPr algn="r">
              <a:lnSpc>
                <a:spcPct val="100000"/>
              </a:lnSpc>
              <a:buNone/>
              <a:tabLst>
                <a:tab algn="l" pos="0"/>
              </a:tabLst>
            </a:pPr>
            <a:fld id="{F7E2AEBF-B321-4BAB-BA99-A02F1C7CA008}" type="slidenum">
              <a:rPr b="0" lang="de-DE" sz="1300" spc="-1" strike="noStrike">
                <a:solidFill>
                  <a:srgbClr val="000000"/>
                </a:solidFill>
                <a:latin typeface="Calibri"/>
                <a:ea typeface="+mn-ea"/>
              </a:rPr>
              <a:t>&lt;Foliennummer&gt;</a:t>
            </a:fld>
            <a:endParaRPr b="0" lang="de-DE" sz="1300" spc="-1" strike="noStrike">
              <a:latin typeface="Times New Roman"/>
            </a:endParaRPr>
          </a:p>
        </p:txBody>
      </p:sp>
    </p:spTree>
  </p:cSld>
</p:notes>
</file>

<file path=ppt/notesSlides/notesSlide10.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91" name="PlaceHolder 1"/>
          <p:cNvSpPr>
            <a:spLocks noGrp="1"/>
          </p:cNvSpPr>
          <p:nvPr>
            <p:ph type="sldImg"/>
          </p:nvPr>
        </p:nvSpPr>
        <p:spPr>
          <a:xfrm>
            <a:off x="685800" y="1143000"/>
            <a:ext cx="5486040" cy="3085920"/>
          </a:xfrm>
          <a:prstGeom prst="rect">
            <a:avLst/>
          </a:prstGeom>
          <a:ln w="0">
            <a:noFill/>
          </a:ln>
        </p:spPr>
      </p:sp>
      <p:sp>
        <p:nvSpPr>
          <p:cNvPr id="392" name="PlaceHolder 2"/>
          <p:cNvSpPr>
            <a:spLocks noGrp="1"/>
          </p:cNvSpPr>
          <p:nvPr>
            <p:ph type="body"/>
          </p:nvPr>
        </p:nvSpPr>
        <p:spPr>
          <a:xfrm>
            <a:off x="685800" y="4400640"/>
            <a:ext cx="5486040" cy="3600000"/>
          </a:xfrm>
          <a:prstGeom prst="rect">
            <a:avLst/>
          </a:prstGeom>
          <a:noFill/>
          <a:ln w="0">
            <a:noFill/>
          </a:ln>
        </p:spPr>
        <p:txBody>
          <a:bodyPr anchor="t">
            <a:noAutofit/>
          </a:bodyPr>
          <a:p>
            <a:endParaRPr b="0" lang="de-DE" sz="2000" spc="-1" strike="noStrike">
              <a:latin typeface="Arial"/>
            </a:endParaRPr>
          </a:p>
        </p:txBody>
      </p:sp>
      <p:sp>
        <p:nvSpPr>
          <p:cNvPr id="393" name="PlaceHolder 3"/>
          <p:cNvSpPr>
            <a:spLocks noGrp="1"/>
          </p:cNvSpPr>
          <p:nvPr>
            <p:ph type="sldNum" idx="34"/>
          </p:nvPr>
        </p:nvSpPr>
        <p:spPr>
          <a:xfrm>
            <a:off x="3884760" y="8685360"/>
            <a:ext cx="2971440" cy="458280"/>
          </a:xfrm>
          <a:prstGeom prst="rect">
            <a:avLst/>
          </a:prstGeom>
          <a:noFill/>
          <a:ln w="0">
            <a:noFill/>
          </a:ln>
        </p:spPr>
        <p:txBody>
          <a:bodyPr anchor="b">
            <a:noAutofit/>
          </a:bodyPr>
          <a:lstStyle>
            <a:lvl1pPr algn="r">
              <a:lnSpc>
                <a:spcPct val="100000"/>
              </a:lnSpc>
              <a:buNone/>
              <a:tabLst>
                <a:tab algn="l" pos="0"/>
              </a:tabLst>
              <a:defRPr b="0" lang="de-DE" sz="1200" spc="-1" strike="noStrike">
                <a:solidFill>
                  <a:srgbClr val="000000"/>
                </a:solidFill>
                <a:latin typeface="Calibri"/>
                <a:ea typeface="+mn-ea"/>
              </a:defRPr>
            </a:lvl1pPr>
          </a:lstStyle>
          <a:p>
            <a:pPr algn="r">
              <a:lnSpc>
                <a:spcPct val="100000"/>
              </a:lnSpc>
              <a:buNone/>
              <a:tabLst>
                <a:tab algn="l" pos="0"/>
              </a:tabLst>
            </a:pPr>
            <a:fld id="{0B1B03CE-17D6-4A7E-BD81-C72CA18D70CF}" type="slidenum">
              <a:rPr b="0" lang="de-DE" sz="1200" spc="-1" strike="noStrike">
                <a:solidFill>
                  <a:srgbClr val="000000"/>
                </a:solidFill>
                <a:latin typeface="Calibri"/>
                <a:ea typeface="+mn-ea"/>
              </a:rPr>
              <a:t>&lt;Foliennummer&gt;</a:t>
            </a:fld>
            <a:endParaRPr b="0" lang="de-DE" sz="1200" spc="-1" strike="noStrike">
              <a:latin typeface="Times New Roman"/>
            </a:endParaRPr>
          </a:p>
        </p:txBody>
      </p:sp>
    </p:spTree>
  </p:cSld>
</p:notes>
</file>

<file path=ppt/notesSlides/notesSlide11.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94" name="PlaceHolder 1"/>
          <p:cNvSpPr>
            <a:spLocks noGrp="1"/>
          </p:cNvSpPr>
          <p:nvPr>
            <p:ph type="sldImg"/>
          </p:nvPr>
        </p:nvSpPr>
        <p:spPr>
          <a:xfrm>
            <a:off x="685800" y="1143000"/>
            <a:ext cx="5486040" cy="3085920"/>
          </a:xfrm>
          <a:prstGeom prst="rect">
            <a:avLst/>
          </a:prstGeom>
          <a:ln w="0">
            <a:noFill/>
          </a:ln>
        </p:spPr>
      </p:sp>
      <p:sp>
        <p:nvSpPr>
          <p:cNvPr id="395" name="PlaceHolder 2"/>
          <p:cNvSpPr>
            <a:spLocks noGrp="1"/>
          </p:cNvSpPr>
          <p:nvPr>
            <p:ph type="body"/>
          </p:nvPr>
        </p:nvSpPr>
        <p:spPr>
          <a:xfrm>
            <a:off x="685800" y="4400640"/>
            <a:ext cx="5486040" cy="3600000"/>
          </a:xfrm>
          <a:prstGeom prst="rect">
            <a:avLst/>
          </a:prstGeom>
          <a:noFill/>
          <a:ln w="0">
            <a:noFill/>
          </a:ln>
        </p:spPr>
        <p:txBody>
          <a:bodyPr anchor="t">
            <a:noAutofit/>
          </a:bodyPr>
          <a:p>
            <a:pPr marL="216000" indent="-216000">
              <a:lnSpc>
                <a:spcPct val="100000"/>
              </a:lnSpc>
              <a:buNone/>
            </a:pPr>
            <a:r>
              <a:rPr b="0" lang="de-DE" sz="2000" spc="-1" strike="noStrike">
                <a:latin typeface="Arial"/>
              </a:rPr>
              <a:t>Beispiel: 600.000 VHBR Land</a:t>
            </a:r>
            <a:endParaRPr b="0" lang="de-DE" sz="2000" spc="-1" strike="noStrike">
              <a:latin typeface="Arial"/>
            </a:endParaRPr>
          </a:p>
          <a:p>
            <a:pPr marL="216000" indent="-216000">
              <a:lnSpc>
                <a:spcPct val="100000"/>
              </a:lnSpc>
              <a:buNone/>
            </a:pPr>
            <a:r>
              <a:rPr b="0" lang="de-DE" sz="2000" spc="-1" strike="noStrike">
                <a:latin typeface="Arial"/>
              </a:rPr>
              <a:t>LG 1: 100.000, LG 2: 200.000, LG 3: 300.000</a:t>
            </a:r>
            <a:endParaRPr b="0" lang="de-DE" sz="2000" spc="-1" strike="noStrike">
              <a:latin typeface="Arial"/>
            </a:endParaRPr>
          </a:p>
          <a:p>
            <a:pPr marL="216000" indent="-216000">
              <a:lnSpc>
                <a:spcPct val="100000"/>
              </a:lnSpc>
              <a:buNone/>
            </a:pPr>
            <a:r>
              <a:rPr b="0" lang="de-DE" sz="2000" spc="-1" strike="noStrike">
                <a:latin typeface="Arial"/>
              </a:rPr>
              <a:t>Anteil LG 1 = 1/6, Anteil LG2 = 1/3, Anteil LG3 = ½ also alles zusammen wieder 6/6</a:t>
            </a:r>
            <a:endParaRPr b="0" lang="de-DE" sz="2000" spc="-1" strike="noStrike">
              <a:latin typeface="Arial"/>
            </a:endParaRPr>
          </a:p>
          <a:p>
            <a:pPr marL="216000" indent="-216000">
              <a:lnSpc>
                <a:spcPct val="100000"/>
              </a:lnSpc>
              <a:buNone/>
            </a:pPr>
            <a:r>
              <a:rPr b="0" lang="de-DE" sz="2000" spc="-1" strike="noStrike">
                <a:latin typeface="Arial"/>
              </a:rPr>
              <a:t>Damit keine Änderung im Vergleich zur direkten Berechnung Fälle x jeweiliger VHBR</a:t>
            </a:r>
            <a:endParaRPr b="0" lang="de-DE" sz="2000" spc="-1" strike="noStrike">
              <a:latin typeface="Arial"/>
            </a:endParaRPr>
          </a:p>
          <a:p>
            <a:pPr marL="216000" indent="-216000">
              <a:lnSpc>
                <a:spcPct val="100000"/>
              </a:lnSpc>
              <a:buNone/>
            </a:pPr>
            <a:r>
              <a:rPr b="0" lang="de-DE" sz="2000" spc="-1" strike="noStrike">
                <a:latin typeface="Arial"/>
              </a:rPr>
              <a:t>Gilt auch für Aufteilung auf Standorte (Unterschied Fälle x CMI)</a:t>
            </a:r>
            <a:endParaRPr b="0" lang="de-DE" sz="2000" spc="-1" strike="noStrike">
              <a:latin typeface="Arial"/>
            </a:endParaRPr>
          </a:p>
          <a:p>
            <a:pPr marL="216000" indent="-216000">
              <a:lnSpc>
                <a:spcPct val="100000"/>
              </a:lnSpc>
              <a:buNone/>
            </a:pPr>
            <a:r>
              <a:rPr b="0" lang="de-DE" sz="2000" spc="-1" strike="noStrike">
                <a:latin typeface="Arial"/>
              </a:rPr>
              <a:t>Grund für diese Berechnung weiterhin unklar</a:t>
            </a:r>
            <a:endParaRPr b="0" lang="de-DE" sz="2000" spc="-1" strike="noStrike">
              <a:latin typeface="Arial"/>
            </a:endParaRPr>
          </a:p>
          <a:p>
            <a:pPr marL="216000" indent="-216000">
              <a:lnSpc>
                <a:spcPct val="100000"/>
              </a:lnSpc>
              <a:buNone/>
            </a:pPr>
            <a:r>
              <a:rPr b="0" lang="de-DE" sz="2000" spc="-1" strike="noStrike">
                <a:latin typeface="Arial"/>
              </a:rPr>
              <a:t>evtl.: Anteil bleibt gleich für 2 bzw. 3 Jahre aber Landesvorhaltevolumen ändert sich jährlich </a:t>
            </a:r>
            <a:endParaRPr b="0" lang="de-DE" sz="2000" spc="-1" strike="noStrike">
              <a:latin typeface="Arial"/>
            </a:endParaRPr>
          </a:p>
        </p:txBody>
      </p:sp>
      <p:sp>
        <p:nvSpPr>
          <p:cNvPr id="396" name="PlaceHolder 3"/>
          <p:cNvSpPr>
            <a:spLocks noGrp="1"/>
          </p:cNvSpPr>
          <p:nvPr>
            <p:ph type="sldNum" idx="35"/>
          </p:nvPr>
        </p:nvSpPr>
        <p:spPr>
          <a:xfrm>
            <a:off x="3884760" y="8685360"/>
            <a:ext cx="2971440" cy="458280"/>
          </a:xfrm>
          <a:prstGeom prst="rect">
            <a:avLst/>
          </a:prstGeom>
          <a:noFill/>
          <a:ln w="0">
            <a:noFill/>
          </a:ln>
        </p:spPr>
        <p:txBody>
          <a:bodyPr anchor="b">
            <a:noAutofit/>
          </a:bodyPr>
          <a:lstStyle>
            <a:lvl1pPr algn="r">
              <a:lnSpc>
                <a:spcPct val="100000"/>
              </a:lnSpc>
              <a:buNone/>
              <a:defRPr b="0" lang="de-DE" sz="1200" spc="-1" strike="noStrike">
                <a:latin typeface="Times New Roman"/>
              </a:defRPr>
            </a:lvl1pPr>
          </a:lstStyle>
          <a:p>
            <a:pPr algn="r">
              <a:lnSpc>
                <a:spcPct val="100000"/>
              </a:lnSpc>
              <a:buNone/>
            </a:pPr>
            <a:fld id="{27CA9DD5-028C-44E3-AED3-FE3672975ABB}" type="slidenum">
              <a:rPr b="0" lang="de-DE" sz="1200" spc="-1" strike="noStrike">
                <a:latin typeface="Times New Roman"/>
              </a:rPr>
              <a:t>&lt;Foliennummer&gt;</a:t>
            </a:fld>
            <a:endParaRPr b="0" lang="de-DE" sz="1200" spc="-1" strike="noStrike">
              <a:latin typeface="Times New Roman"/>
            </a:endParaRPr>
          </a:p>
        </p:txBody>
      </p:sp>
    </p:spTree>
  </p:cSld>
</p:notes>
</file>

<file path=ppt/notesSlides/notesSlide12.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97" name="PlaceHolder 1"/>
          <p:cNvSpPr>
            <a:spLocks noGrp="1"/>
          </p:cNvSpPr>
          <p:nvPr>
            <p:ph type="sldImg"/>
          </p:nvPr>
        </p:nvSpPr>
        <p:spPr>
          <a:xfrm>
            <a:off x="685800" y="1143000"/>
            <a:ext cx="5486040" cy="3085920"/>
          </a:xfrm>
          <a:prstGeom prst="rect">
            <a:avLst/>
          </a:prstGeom>
          <a:ln w="0">
            <a:noFill/>
          </a:ln>
        </p:spPr>
      </p:sp>
      <p:sp>
        <p:nvSpPr>
          <p:cNvPr id="398" name="PlaceHolder 2"/>
          <p:cNvSpPr>
            <a:spLocks noGrp="1"/>
          </p:cNvSpPr>
          <p:nvPr>
            <p:ph type="body"/>
          </p:nvPr>
        </p:nvSpPr>
        <p:spPr>
          <a:xfrm>
            <a:off x="685800" y="4400640"/>
            <a:ext cx="5486040" cy="3600000"/>
          </a:xfrm>
          <a:prstGeom prst="rect">
            <a:avLst/>
          </a:prstGeom>
          <a:noFill/>
          <a:ln w="0">
            <a:noFill/>
          </a:ln>
        </p:spPr>
        <p:txBody>
          <a:bodyPr anchor="t">
            <a:noAutofit/>
          </a:bodyPr>
          <a:p>
            <a:endParaRPr b="0" lang="de-DE" sz="2000" spc="-1" strike="noStrike">
              <a:latin typeface="Arial"/>
            </a:endParaRPr>
          </a:p>
        </p:txBody>
      </p:sp>
      <p:sp>
        <p:nvSpPr>
          <p:cNvPr id="399" name="PlaceHolder 3"/>
          <p:cNvSpPr>
            <a:spLocks noGrp="1"/>
          </p:cNvSpPr>
          <p:nvPr>
            <p:ph type="sldNum" idx="36"/>
          </p:nvPr>
        </p:nvSpPr>
        <p:spPr>
          <a:xfrm>
            <a:off x="3884760" y="8685360"/>
            <a:ext cx="2971440" cy="458280"/>
          </a:xfrm>
          <a:prstGeom prst="rect">
            <a:avLst/>
          </a:prstGeom>
          <a:noFill/>
          <a:ln w="0">
            <a:noFill/>
          </a:ln>
        </p:spPr>
        <p:txBody>
          <a:bodyPr anchor="b">
            <a:noAutofit/>
          </a:bodyPr>
          <a:lstStyle>
            <a:lvl1pPr algn="r">
              <a:lnSpc>
                <a:spcPct val="100000"/>
              </a:lnSpc>
              <a:buNone/>
              <a:defRPr b="0" lang="de-DE" sz="1200" spc="-1" strike="noStrike">
                <a:latin typeface="Times New Roman"/>
              </a:defRPr>
            </a:lvl1pPr>
          </a:lstStyle>
          <a:p>
            <a:pPr algn="r">
              <a:lnSpc>
                <a:spcPct val="100000"/>
              </a:lnSpc>
              <a:buNone/>
            </a:pPr>
            <a:fld id="{7AED5C65-A997-4782-A235-AB15E33EA614}" type="slidenum">
              <a:rPr b="0" lang="de-DE" sz="1200" spc="-1" strike="noStrike">
                <a:latin typeface="Times New Roman"/>
              </a:rPr>
              <a:t>&lt;Foliennummer&gt;</a:t>
            </a:fld>
            <a:endParaRPr b="0" lang="de-DE" sz="1200" spc="-1" strike="noStrike">
              <a:latin typeface="Times New Roman"/>
            </a:endParaRPr>
          </a:p>
        </p:txBody>
      </p:sp>
    </p:spTree>
  </p:cSld>
</p:notes>
</file>

<file path=ppt/notesSlides/notesSlide18.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00" name="PlaceHolder 1"/>
          <p:cNvSpPr>
            <a:spLocks noGrp="1"/>
          </p:cNvSpPr>
          <p:nvPr>
            <p:ph type="sldImg"/>
          </p:nvPr>
        </p:nvSpPr>
        <p:spPr>
          <a:xfrm>
            <a:off x="685800" y="1143000"/>
            <a:ext cx="5486040" cy="3085920"/>
          </a:xfrm>
          <a:prstGeom prst="rect">
            <a:avLst/>
          </a:prstGeom>
          <a:ln w="0">
            <a:noFill/>
          </a:ln>
        </p:spPr>
      </p:sp>
      <p:sp>
        <p:nvSpPr>
          <p:cNvPr id="401" name="PlaceHolder 2"/>
          <p:cNvSpPr>
            <a:spLocks noGrp="1"/>
          </p:cNvSpPr>
          <p:nvPr>
            <p:ph type="body"/>
          </p:nvPr>
        </p:nvSpPr>
        <p:spPr>
          <a:xfrm>
            <a:off x="685800" y="4400640"/>
            <a:ext cx="5486040" cy="3600000"/>
          </a:xfrm>
          <a:prstGeom prst="rect">
            <a:avLst/>
          </a:prstGeom>
          <a:noFill/>
          <a:ln w="0">
            <a:noFill/>
          </a:ln>
        </p:spPr>
        <p:txBody>
          <a:bodyPr anchor="t">
            <a:noAutofit/>
          </a:bodyPr>
          <a:p>
            <a:endParaRPr b="0" lang="de-DE" sz="2000" spc="-1" strike="noStrike">
              <a:latin typeface="Arial"/>
            </a:endParaRPr>
          </a:p>
        </p:txBody>
      </p:sp>
      <p:sp>
        <p:nvSpPr>
          <p:cNvPr id="402" name="PlaceHolder 3"/>
          <p:cNvSpPr>
            <a:spLocks noGrp="1"/>
          </p:cNvSpPr>
          <p:nvPr>
            <p:ph type="sldNum" idx="37"/>
          </p:nvPr>
        </p:nvSpPr>
        <p:spPr>
          <a:xfrm>
            <a:off x="3884760" y="8685360"/>
            <a:ext cx="2971440" cy="458280"/>
          </a:xfrm>
          <a:prstGeom prst="rect">
            <a:avLst/>
          </a:prstGeom>
          <a:noFill/>
          <a:ln w="0">
            <a:noFill/>
          </a:ln>
        </p:spPr>
        <p:txBody>
          <a:bodyPr anchor="b">
            <a:noAutofit/>
          </a:bodyPr>
          <a:lstStyle>
            <a:lvl1pPr algn="r">
              <a:lnSpc>
                <a:spcPct val="100000"/>
              </a:lnSpc>
              <a:buNone/>
              <a:defRPr b="0" lang="de-DE" sz="1200" spc="-1" strike="noStrike">
                <a:latin typeface="Times New Roman"/>
              </a:defRPr>
            </a:lvl1pPr>
          </a:lstStyle>
          <a:p>
            <a:pPr algn="r">
              <a:lnSpc>
                <a:spcPct val="100000"/>
              </a:lnSpc>
              <a:buNone/>
            </a:pPr>
            <a:fld id="{2BDEC1D3-1E27-45EA-9D29-8AE28942EED3}" type="slidenum">
              <a:rPr b="0" lang="de-DE" sz="1200" spc="-1" strike="noStrike">
                <a:latin typeface="Times New Roman"/>
              </a:rPr>
              <a:t>&lt;Foliennummer&gt;</a:t>
            </a:fld>
            <a:endParaRPr b="0" lang="de-DE" sz="1200" spc="-1" strike="noStrike">
              <a:latin typeface="Times New Roman"/>
            </a:endParaRPr>
          </a:p>
        </p:txBody>
      </p:sp>
    </p:spTree>
  </p:cSld>
</p:notes>
</file>

<file path=ppt/notesSlides/notesSlide19.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03" name="PlaceHolder 1"/>
          <p:cNvSpPr>
            <a:spLocks noGrp="1"/>
          </p:cNvSpPr>
          <p:nvPr>
            <p:ph type="sldImg"/>
          </p:nvPr>
        </p:nvSpPr>
        <p:spPr>
          <a:xfrm>
            <a:off x="685800" y="1143000"/>
            <a:ext cx="5486040" cy="3085920"/>
          </a:xfrm>
          <a:prstGeom prst="rect">
            <a:avLst/>
          </a:prstGeom>
          <a:ln w="0">
            <a:noFill/>
          </a:ln>
        </p:spPr>
      </p:sp>
      <p:sp>
        <p:nvSpPr>
          <p:cNvPr id="404" name="PlaceHolder 2"/>
          <p:cNvSpPr>
            <a:spLocks noGrp="1"/>
          </p:cNvSpPr>
          <p:nvPr>
            <p:ph type="body"/>
          </p:nvPr>
        </p:nvSpPr>
        <p:spPr>
          <a:xfrm>
            <a:off x="685800" y="4400640"/>
            <a:ext cx="5486040" cy="3600000"/>
          </a:xfrm>
          <a:prstGeom prst="rect">
            <a:avLst/>
          </a:prstGeom>
          <a:noFill/>
          <a:ln w="0">
            <a:noFill/>
          </a:ln>
        </p:spPr>
        <p:txBody>
          <a:bodyPr anchor="t">
            <a:noAutofit/>
          </a:bodyPr>
          <a:p>
            <a:endParaRPr b="0" lang="de-DE" sz="2000" spc="-1" strike="noStrike">
              <a:latin typeface="Arial"/>
            </a:endParaRPr>
          </a:p>
        </p:txBody>
      </p:sp>
      <p:sp>
        <p:nvSpPr>
          <p:cNvPr id="405" name="PlaceHolder 3"/>
          <p:cNvSpPr>
            <a:spLocks noGrp="1"/>
          </p:cNvSpPr>
          <p:nvPr>
            <p:ph type="sldNum" idx="38"/>
          </p:nvPr>
        </p:nvSpPr>
        <p:spPr>
          <a:xfrm>
            <a:off x="3884760" y="8685360"/>
            <a:ext cx="2971440" cy="458280"/>
          </a:xfrm>
          <a:prstGeom prst="rect">
            <a:avLst/>
          </a:prstGeom>
          <a:noFill/>
          <a:ln w="0">
            <a:noFill/>
          </a:ln>
        </p:spPr>
        <p:txBody>
          <a:bodyPr anchor="b">
            <a:noAutofit/>
          </a:bodyPr>
          <a:lstStyle>
            <a:lvl1pPr algn="r">
              <a:lnSpc>
                <a:spcPct val="100000"/>
              </a:lnSpc>
              <a:buNone/>
              <a:defRPr b="0" lang="de-DE" sz="1200" spc="-1" strike="noStrike">
                <a:latin typeface="Times New Roman"/>
              </a:defRPr>
            </a:lvl1pPr>
          </a:lstStyle>
          <a:p>
            <a:pPr algn="r">
              <a:lnSpc>
                <a:spcPct val="100000"/>
              </a:lnSpc>
              <a:buNone/>
            </a:pPr>
            <a:fld id="{CBF2C48F-9634-43F8-9832-21E4453032E1}" type="slidenum">
              <a:rPr b="0" lang="de-DE" sz="1200" spc="-1" strike="noStrike">
                <a:latin typeface="Times New Roman"/>
              </a:rPr>
              <a:t>&lt;Foliennummer&gt;</a:t>
            </a:fld>
            <a:endParaRPr b="0" lang="de-DE" sz="1200" spc="-1" strike="noStrike">
              <a:latin typeface="Times New Roman"/>
            </a:endParaRPr>
          </a:p>
        </p:txBody>
      </p:sp>
    </p:spTree>
  </p:cSld>
</p:notes>
</file>

<file path=ppt/notesSlides/notesSlide22.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06" name="PlaceHolder 1"/>
          <p:cNvSpPr>
            <a:spLocks noGrp="1"/>
          </p:cNvSpPr>
          <p:nvPr>
            <p:ph type="sldImg"/>
          </p:nvPr>
        </p:nvSpPr>
        <p:spPr>
          <a:xfrm>
            <a:off x="685800" y="1143000"/>
            <a:ext cx="5486040" cy="3085920"/>
          </a:xfrm>
          <a:prstGeom prst="rect">
            <a:avLst/>
          </a:prstGeom>
          <a:ln w="0">
            <a:noFill/>
          </a:ln>
        </p:spPr>
      </p:sp>
      <p:sp>
        <p:nvSpPr>
          <p:cNvPr id="407" name="PlaceHolder 2"/>
          <p:cNvSpPr>
            <a:spLocks noGrp="1"/>
          </p:cNvSpPr>
          <p:nvPr>
            <p:ph type="body"/>
          </p:nvPr>
        </p:nvSpPr>
        <p:spPr>
          <a:xfrm>
            <a:off x="685800" y="4400640"/>
            <a:ext cx="5486040" cy="3600000"/>
          </a:xfrm>
          <a:prstGeom prst="rect">
            <a:avLst/>
          </a:prstGeom>
          <a:noFill/>
          <a:ln w="0">
            <a:noFill/>
          </a:ln>
        </p:spPr>
        <p:txBody>
          <a:bodyPr anchor="t">
            <a:noAutofit/>
          </a:bodyPr>
          <a:p>
            <a:pPr marL="216000" indent="-216000">
              <a:lnSpc>
                <a:spcPct val="100000"/>
              </a:lnSpc>
              <a:buNone/>
            </a:pPr>
            <a:r>
              <a:rPr b="0" lang="de-DE" sz="2000" spc="-1" strike="noStrike">
                <a:latin typeface="Arial"/>
              </a:rPr>
              <a:t>Rot= Sicherstellungszuschläge sind im Selbstkostendeckungssystem eigentlich überflüssig. Mit den Kriterien unter Punkt 2 ist die Notwendigkeit eines KH bereits definiert. Auf dieser Planungsgrundlage kann das KH die notwendigen Kosten begründen, die dann von den Kassen refinanziert werden müssen. Da ist kein extra Zuschlag erforderlich..</a:t>
            </a:r>
            <a:endParaRPr b="0" lang="de-DE" sz="2000" spc="-1" strike="noStrike">
              <a:latin typeface="Arial"/>
            </a:endParaRPr>
          </a:p>
        </p:txBody>
      </p:sp>
      <p:sp>
        <p:nvSpPr>
          <p:cNvPr id="408" name="PlaceHolder 3"/>
          <p:cNvSpPr>
            <a:spLocks noGrp="1"/>
          </p:cNvSpPr>
          <p:nvPr>
            <p:ph type="sldNum" idx="39"/>
          </p:nvPr>
        </p:nvSpPr>
        <p:spPr>
          <a:xfrm>
            <a:off x="3884760" y="8685360"/>
            <a:ext cx="2971440" cy="458280"/>
          </a:xfrm>
          <a:prstGeom prst="rect">
            <a:avLst/>
          </a:prstGeom>
          <a:noFill/>
          <a:ln w="0">
            <a:noFill/>
          </a:ln>
        </p:spPr>
        <p:txBody>
          <a:bodyPr anchor="b">
            <a:noAutofit/>
          </a:bodyPr>
          <a:lstStyle>
            <a:lvl1pPr algn="r">
              <a:lnSpc>
                <a:spcPct val="100000"/>
              </a:lnSpc>
              <a:buNone/>
              <a:defRPr b="0" lang="de-DE" sz="1200" spc="-1" strike="noStrike">
                <a:latin typeface="Times New Roman"/>
              </a:defRPr>
            </a:lvl1pPr>
          </a:lstStyle>
          <a:p>
            <a:pPr algn="r">
              <a:lnSpc>
                <a:spcPct val="100000"/>
              </a:lnSpc>
              <a:buNone/>
            </a:pPr>
            <a:fld id="{5D60EEB7-59E0-4C1B-9EE6-FECC66286236}" type="slidenum">
              <a:rPr b="0" lang="de-DE" sz="1200" spc="-1" strike="noStrike">
                <a:latin typeface="Times New Roman"/>
              </a:rPr>
              <a:t>&lt;Foliennummer&gt;</a:t>
            </a:fld>
            <a:endParaRPr b="0" lang="de-DE" sz="1200" spc="-1" strike="noStrike">
              <a:latin typeface="Times New Roman"/>
            </a:endParaRPr>
          </a:p>
        </p:txBody>
      </p:sp>
    </p:spTree>
  </p:cSld>
</p:notes>
</file>

<file path=ppt/notesSlides/notesSlide4.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76" name="PlaceHolder 1"/>
          <p:cNvSpPr>
            <a:spLocks noGrp="1"/>
          </p:cNvSpPr>
          <p:nvPr>
            <p:ph type="sldImg"/>
          </p:nvPr>
        </p:nvSpPr>
        <p:spPr>
          <a:xfrm>
            <a:off x="685800" y="1143000"/>
            <a:ext cx="5486040" cy="3085920"/>
          </a:xfrm>
          <a:prstGeom prst="rect">
            <a:avLst/>
          </a:prstGeom>
          <a:ln w="0">
            <a:noFill/>
          </a:ln>
        </p:spPr>
      </p:sp>
      <p:sp>
        <p:nvSpPr>
          <p:cNvPr id="377" name="PlaceHolder 2"/>
          <p:cNvSpPr>
            <a:spLocks noGrp="1"/>
          </p:cNvSpPr>
          <p:nvPr>
            <p:ph type="body"/>
          </p:nvPr>
        </p:nvSpPr>
        <p:spPr>
          <a:xfrm>
            <a:off x="685800" y="4400640"/>
            <a:ext cx="5486040" cy="3600000"/>
          </a:xfrm>
          <a:prstGeom prst="rect">
            <a:avLst/>
          </a:prstGeom>
          <a:noFill/>
          <a:ln w="0">
            <a:noFill/>
          </a:ln>
        </p:spPr>
        <p:txBody>
          <a:bodyPr anchor="t">
            <a:noAutofit/>
          </a:bodyPr>
          <a:p>
            <a:pPr marL="216000" indent="-216000">
              <a:lnSpc>
                <a:spcPct val="100000"/>
              </a:lnSpc>
              <a:buNone/>
            </a:pPr>
            <a:endParaRPr b="0" lang="de-DE" sz="2000" spc="-1" strike="noStrike">
              <a:latin typeface="Arial"/>
            </a:endParaRPr>
          </a:p>
          <a:p>
            <a:pPr marL="216000" indent="-216000">
              <a:lnSpc>
                <a:spcPct val="100000"/>
              </a:lnSpc>
              <a:buNone/>
            </a:pPr>
            <a:r>
              <a:rPr b="1" lang="de-DE" sz="2000" spc="-1" strike="noStrike">
                <a:latin typeface="Arial"/>
              </a:rPr>
              <a:t>	</a:t>
            </a:r>
            <a:r>
              <a:rPr b="1" lang="de-DE" sz="2000" spc="-1" strike="noStrike">
                <a:latin typeface="Arial"/>
              </a:rPr>
              <a:t>	</a:t>
            </a:r>
            <a:endParaRPr b="0" lang="de-DE" sz="2000" spc="-1" strike="noStrike">
              <a:latin typeface="Arial"/>
            </a:endParaRPr>
          </a:p>
          <a:p>
            <a:pPr marL="216000" indent="-216000">
              <a:lnSpc>
                <a:spcPct val="100000"/>
              </a:lnSpc>
              <a:buNone/>
            </a:pPr>
            <a:endParaRPr b="0" lang="de-DE" sz="2000" spc="-1" strike="noStrike">
              <a:latin typeface="Arial"/>
            </a:endParaRPr>
          </a:p>
        </p:txBody>
      </p:sp>
      <p:sp>
        <p:nvSpPr>
          <p:cNvPr id="378" name="PlaceHolder 3"/>
          <p:cNvSpPr>
            <a:spLocks noGrp="1"/>
          </p:cNvSpPr>
          <p:nvPr>
            <p:ph type="sldNum" idx="29"/>
          </p:nvPr>
        </p:nvSpPr>
        <p:spPr>
          <a:xfrm>
            <a:off x="3884760" y="8685360"/>
            <a:ext cx="2971440" cy="458280"/>
          </a:xfrm>
          <a:prstGeom prst="rect">
            <a:avLst/>
          </a:prstGeom>
          <a:noFill/>
          <a:ln w="0">
            <a:noFill/>
          </a:ln>
        </p:spPr>
        <p:txBody>
          <a:bodyPr anchor="b">
            <a:noAutofit/>
          </a:bodyPr>
          <a:lstStyle>
            <a:lvl1pPr algn="r">
              <a:lnSpc>
                <a:spcPct val="100000"/>
              </a:lnSpc>
              <a:buNone/>
              <a:tabLst>
                <a:tab algn="l" pos="0"/>
              </a:tabLst>
              <a:defRPr b="0" lang="de-DE" sz="1200" spc="-1" strike="noStrike">
                <a:solidFill>
                  <a:srgbClr val="000000"/>
                </a:solidFill>
                <a:latin typeface="Calibri"/>
                <a:ea typeface="+mn-ea"/>
              </a:defRPr>
            </a:lvl1pPr>
          </a:lstStyle>
          <a:p>
            <a:pPr algn="r">
              <a:lnSpc>
                <a:spcPct val="100000"/>
              </a:lnSpc>
              <a:buNone/>
              <a:tabLst>
                <a:tab algn="l" pos="0"/>
              </a:tabLst>
            </a:pPr>
            <a:fld id="{9EBFB075-120D-499F-BCC0-94044F3BF612}" type="slidenum">
              <a:rPr b="0" lang="de-DE" sz="1200" spc="-1" strike="noStrike">
                <a:solidFill>
                  <a:srgbClr val="000000"/>
                </a:solidFill>
                <a:latin typeface="Calibri"/>
                <a:ea typeface="+mn-ea"/>
              </a:rPr>
              <a:t>&lt;Foliennummer&gt;</a:t>
            </a:fld>
            <a:endParaRPr b="0" lang="de-DE" sz="1200" spc="-1" strike="noStrike">
              <a:latin typeface="Times New Roman"/>
            </a:endParaRPr>
          </a:p>
        </p:txBody>
      </p:sp>
    </p:spTree>
  </p:cSld>
</p:notes>
</file>

<file path=ppt/notesSlides/notesSlide6.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79" name="PlaceHolder 1"/>
          <p:cNvSpPr>
            <a:spLocks noGrp="1"/>
          </p:cNvSpPr>
          <p:nvPr>
            <p:ph type="sldImg"/>
          </p:nvPr>
        </p:nvSpPr>
        <p:spPr>
          <a:xfrm>
            <a:off x="685800" y="1143000"/>
            <a:ext cx="5486040" cy="3085920"/>
          </a:xfrm>
          <a:prstGeom prst="rect">
            <a:avLst/>
          </a:prstGeom>
          <a:ln w="0">
            <a:noFill/>
          </a:ln>
        </p:spPr>
      </p:sp>
      <p:sp>
        <p:nvSpPr>
          <p:cNvPr id="380" name="PlaceHolder 2"/>
          <p:cNvSpPr>
            <a:spLocks noGrp="1"/>
          </p:cNvSpPr>
          <p:nvPr>
            <p:ph type="body"/>
          </p:nvPr>
        </p:nvSpPr>
        <p:spPr>
          <a:xfrm>
            <a:off x="685800" y="4400640"/>
            <a:ext cx="5486040" cy="3600000"/>
          </a:xfrm>
          <a:prstGeom prst="rect">
            <a:avLst/>
          </a:prstGeom>
          <a:noFill/>
          <a:ln w="0">
            <a:noFill/>
          </a:ln>
        </p:spPr>
        <p:txBody>
          <a:bodyPr anchor="t">
            <a:noAutofit/>
          </a:bodyPr>
          <a:p>
            <a:endParaRPr b="0" lang="de-DE" sz="2000" spc="-1" strike="noStrike">
              <a:latin typeface="Arial"/>
            </a:endParaRPr>
          </a:p>
        </p:txBody>
      </p:sp>
      <p:sp>
        <p:nvSpPr>
          <p:cNvPr id="381" name="PlaceHolder 3"/>
          <p:cNvSpPr>
            <a:spLocks noGrp="1"/>
          </p:cNvSpPr>
          <p:nvPr>
            <p:ph type="sldNum" idx="30"/>
          </p:nvPr>
        </p:nvSpPr>
        <p:spPr>
          <a:xfrm>
            <a:off x="3884760" y="8685360"/>
            <a:ext cx="2971440" cy="458280"/>
          </a:xfrm>
          <a:prstGeom prst="rect">
            <a:avLst/>
          </a:prstGeom>
          <a:noFill/>
          <a:ln w="0">
            <a:noFill/>
          </a:ln>
        </p:spPr>
        <p:txBody>
          <a:bodyPr anchor="b">
            <a:noAutofit/>
          </a:bodyPr>
          <a:lstStyle>
            <a:lvl1pPr algn="r">
              <a:lnSpc>
                <a:spcPct val="100000"/>
              </a:lnSpc>
              <a:buNone/>
              <a:tabLst>
                <a:tab algn="l" pos="0"/>
              </a:tabLst>
              <a:defRPr b="0" lang="de-DE" sz="1200" spc="-1" strike="noStrike">
                <a:solidFill>
                  <a:srgbClr val="000000"/>
                </a:solidFill>
                <a:latin typeface="Calibri"/>
                <a:ea typeface="+mn-ea"/>
              </a:defRPr>
            </a:lvl1pPr>
          </a:lstStyle>
          <a:p>
            <a:pPr algn="r">
              <a:lnSpc>
                <a:spcPct val="100000"/>
              </a:lnSpc>
              <a:buNone/>
              <a:tabLst>
                <a:tab algn="l" pos="0"/>
              </a:tabLst>
            </a:pPr>
            <a:fld id="{BA9C39B3-4160-4B3F-A75C-F3A92BFA30E8}" type="slidenum">
              <a:rPr b="0" lang="de-DE" sz="1200" spc="-1" strike="noStrike">
                <a:solidFill>
                  <a:srgbClr val="000000"/>
                </a:solidFill>
                <a:latin typeface="Calibri"/>
                <a:ea typeface="+mn-ea"/>
              </a:rPr>
              <a:t>&lt;Foliennummer&gt;</a:t>
            </a:fld>
            <a:endParaRPr b="0" lang="de-DE" sz="1200" spc="-1" strike="noStrike">
              <a:latin typeface="Times New Roman"/>
            </a:endParaRPr>
          </a:p>
        </p:txBody>
      </p:sp>
    </p:spTree>
  </p:cSld>
</p:notes>
</file>

<file path=ppt/notesSlides/notesSlide7.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82" name="PlaceHolder 1"/>
          <p:cNvSpPr>
            <a:spLocks noGrp="1"/>
          </p:cNvSpPr>
          <p:nvPr>
            <p:ph type="sldImg"/>
          </p:nvPr>
        </p:nvSpPr>
        <p:spPr>
          <a:xfrm>
            <a:off x="685800" y="1143000"/>
            <a:ext cx="5486040" cy="3085920"/>
          </a:xfrm>
          <a:prstGeom prst="rect">
            <a:avLst/>
          </a:prstGeom>
          <a:ln w="0">
            <a:noFill/>
          </a:ln>
        </p:spPr>
      </p:sp>
      <p:sp>
        <p:nvSpPr>
          <p:cNvPr id="383" name="PlaceHolder 2"/>
          <p:cNvSpPr>
            <a:spLocks noGrp="1"/>
          </p:cNvSpPr>
          <p:nvPr>
            <p:ph type="body"/>
          </p:nvPr>
        </p:nvSpPr>
        <p:spPr>
          <a:xfrm>
            <a:off x="685800" y="4400640"/>
            <a:ext cx="5486040" cy="3600000"/>
          </a:xfrm>
          <a:prstGeom prst="rect">
            <a:avLst/>
          </a:prstGeom>
          <a:noFill/>
          <a:ln w="0">
            <a:noFill/>
          </a:ln>
        </p:spPr>
        <p:txBody>
          <a:bodyPr anchor="t">
            <a:noAutofit/>
          </a:bodyPr>
          <a:p>
            <a:endParaRPr b="0" lang="de-DE" sz="2000" spc="-1" strike="noStrike">
              <a:latin typeface="Arial"/>
            </a:endParaRPr>
          </a:p>
        </p:txBody>
      </p:sp>
      <p:sp>
        <p:nvSpPr>
          <p:cNvPr id="384" name="PlaceHolder 3"/>
          <p:cNvSpPr>
            <a:spLocks noGrp="1"/>
          </p:cNvSpPr>
          <p:nvPr>
            <p:ph type="sldNum" idx="31"/>
          </p:nvPr>
        </p:nvSpPr>
        <p:spPr>
          <a:xfrm>
            <a:off x="3884760" y="8685360"/>
            <a:ext cx="2971440" cy="458280"/>
          </a:xfrm>
          <a:prstGeom prst="rect">
            <a:avLst/>
          </a:prstGeom>
          <a:noFill/>
          <a:ln w="0">
            <a:noFill/>
          </a:ln>
        </p:spPr>
        <p:txBody>
          <a:bodyPr anchor="b">
            <a:noAutofit/>
          </a:bodyPr>
          <a:lstStyle>
            <a:lvl1pPr algn="r">
              <a:lnSpc>
                <a:spcPct val="100000"/>
              </a:lnSpc>
              <a:buNone/>
              <a:tabLst>
                <a:tab algn="l" pos="0"/>
              </a:tabLst>
              <a:defRPr b="0" lang="de-DE" sz="1200" spc="-1" strike="noStrike">
                <a:solidFill>
                  <a:srgbClr val="000000"/>
                </a:solidFill>
                <a:latin typeface="Calibri"/>
                <a:ea typeface="+mn-ea"/>
              </a:defRPr>
            </a:lvl1pPr>
          </a:lstStyle>
          <a:p>
            <a:pPr algn="r">
              <a:lnSpc>
                <a:spcPct val="100000"/>
              </a:lnSpc>
              <a:buNone/>
              <a:tabLst>
                <a:tab algn="l" pos="0"/>
              </a:tabLst>
            </a:pPr>
            <a:fld id="{09DCEAB7-4E4F-46E4-8B22-ECCB2E858324}" type="slidenum">
              <a:rPr b="0" lang="de-DE" sz="1200" spc="-1" strike="noStrike">
                <a:solidFill>
                  <a:srgbClr val="000000"/>
                </a:solidFill>
                <a:latin typeface="Calibri"/>
                <a:ea typeface="+mn-ea"/>
              </a:rPr>
              <a:t>&lt;Foliennummer&gt;</a:t>
            </a:fld>
            <a:endParaRPr b="0" lang="de-DE" sz="1200" spc="-1" strike="noStrike">
              <a:latin typeface="Times New Roman"/>
            </a:endParaRPr>
          </a:p>
        </p:txBody>
      </p:sp>
    </p:spTree>
  </p:cSld>
</p:notes>
</file>

<file path=ppt/notesSlides/notesSlide8.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85" name="PlaceHolder 1"/>
          <p:cNvSpPr>
            <a:spLocks noGrp="1"/>
          </p:cNvSpPr>
          <p:nvPr>
            <p:ph type="sldImg"/>
          </p:nvPr>
        </p:nvSpPr>
        <p:spPr>
          <a:xfrm>
            <a:off x="685800" y="1143000"/>
            <a:ext cx="5486040" cy="3085920"/>
          </a:xfrm>
          <a:prstGeom prst="rect">
            <a:avLst/>
          </a:prstGeom>
          <a:ln w="0">
            <a:noFill/>
          </a:ln>
        </p:spPr>
      </p:sp>
      <p:sp>
        <p:nvSpPr>
          <p:cNvPr id="386" name="PlaceHolder 2"/>
          <p:cNvSpPr>
            <a:spLocks noGrp="1"/>
          </p:cNvSpPr>
          <p:nvPr>
            <p:ph type="body"/>
          </p:nvPr>
        </p:nvSpPr>
        <p:spPr>
          <a:xfrm>
            <a:off x="685800" y="4400640"/>
            <a:ext cx="5486040" cy="3600000"/>
          </a:xfrm>
          <a:prstGeom prst="rect">
            <a:avLst/>
          </a:prstGeom>
          <a:noFill/>
          <a:ln w="0">
            <a:noFill/>
          </a:ln>
        </p:spPr>
        <p:txBody>
          <a:bodyPr anchor="t">
            <a:noAutofit/>
          </a:bodyPr>
          <a:p>
            <a:pPr>
              <a:lnSpc>
                <a:spcPct val="100000"/>
              </a:lnSpc>
              <a:buNone/>
            </a:pPr>
            <a:endParaRPr b="0" lang="de-DE" sz="2000" spc="-1" strike="noStrike">
              <a:latin typeface="Arial"/>
            </a:endParaRPr>
          </a:p>
          <a:p>
            <a:pPr>
              <a:lnSpc>
                <a:spcPct val="100000"/>
              </a:lnSpc>
              <a:buNone/>
              <a:tabLst>
                <a:tab algn="l" pos="0"/>
              </a:tabLst>
            </a:pPr>
            <a:r>
              <a:rPr b="0" lang="de-DE" sz="2000" spc="-1" strike="noStrike">
                <a:latin typeface="Arial"/>
              </a:rPr>
              <a:t>§135f SGB V wird neu eingefügt. </a:t>
            </a:r>
            <a:endParaRPr b="0" lang="de-DE" sz="2000" spc="-1" strike="noStrike">
              <a:latin typeface="Arial"/>
            </a:endParaRPr>
          </a:p>
          <a:p>
            <a:pPr>
              <a:lnSpc>
                <a:spcPct val="100000"/>
              </a:lnSpc>
              <a:buNone/>
              <a:tabLst>
                <a:tab algn="l" pos="0"/>
              </a:tabLst>
            </a:pPr>
            <a:endParaRPr b="0" lang="de-DE" sz="2000" spc="-1" strike="noStrike">
              <a:latin typeface="Arial"/>
            </a:endParaRPr>
          </a:p>
          <a:p>
            <a:pPr>
              <a:lnSpc>
                <a:spcPct val="100000"/>
              </a:lnSpc>
              <a:buNone/>
              <a:tabLst>
                <a:tab algn="l" pos="0"/>
              </a:tabLst>
            </a:pPr>
            <a:r>
              <a:rPr b="0" lang="de-DE" sz="2000" spc="-1" strike="noStrike">
                <a:latin typeface="Arial"/>
              </a:rPr>
              <a:t>Festlegung der Mindestvorhaltezahlen erfolgt auf Grundlage der wissenschaftlichen Empfehlung per Rechtsverordnung durch das BMG. Die Rechtsverordnung ist zustimmungspflichtig durch den Bundesrat.</a:t>
            </a:r>
            <a:endParaRPr b="0" lang="de-DE" sz="2000" spc="-1" strike="noStrike">
              <a:latin typeface="Arial"/>
            </a:endParaRPr>
          </a:p>
        </p:txBody>
      </p:sp>
      <p:sp>
        <p:nvSpPr>
          <p:cNvPr id="387" name="PlaceHolder 3"/>
          <p:cNvSpPr>
            <a:spLocks noGrp="1"/>
          </p:cNvSpPr>
          <p:nvPr>
            <p:ph type="sldNum" idx="32"/>
          </p:nvPr>
        </p:nvSpPr>
        <p:spPr>
          <a:xfrm>
            <a:off x="3884760" y="8685360"/>
            <a:ext cx="2971440" cy="458280"/>
          </a:xfrm>
          <a:prstGeom prst="rect">
            <a:avLst/>
          </a:prstGeom>
          <a:noFill/>
          <a:ln w="0">
            <a:noFill/>
          </a:ln>
        </p:spPr>
        <p:txBody>
          <a:bodyPr anchor="b">
            <a:noAutofit/>
          </a:bodyPr>
          <a:lstStyle>
            <a:lvl1pPr algn="r">
              <a:lnSpc>
                <a:spcPct val="100000"/>
              </a:lnSpc>
              <a:buNone/>
              <a:tabLst>
                <a:tab algn="l" pos="0"/>
              </a:tabLst>
              <a:defRPr b="0" lang="de-DE" sz="1200" spc="-1" strike="noStrike">
                <a:solidFill>
                  <a:srgbClr val="000000"/>
                </a:solidFill>
                <a:latin typeface="Calibri"/>
                <a:ea typeface="+mn-ea"/>
              </a:defRPr>
            </a:lvl1pPr>
          </a:lstStyle>
          <a:p>
            <a:pPr algn="r">
              <a:lnSpc>
                <a:spcPct val="100000"/>
              </a:lnSpc>
              <a:buNone/>
              <a:tabLst>
                <a:tab algn="l" pos="0"/>
              </a:tabLst>
            </a:pPr>
            <a:fld id="{6EAE7D03-15F3-4316-9772-3D6CDAF1F4D7}" type="slidenum">
              <a:rPr b="0" lang="de-DE" sz="1200" spc="-1" strike="noStrike">
                <a:solidFill>
                  <a:srgbClr val="000000"/>
                </a:solidFill>
                <a:latin typeface="Calibri"/>
                <a:ea typeface="+mn-ea"/>
              </a:rPr>
              <a:t>&lt;Foliennummer&gt;</a:t>
            </a:fld>
            <a:endParaRPr b="0" lang="de-DE" sz="1200" spc="-1" strike="noStrike">
              <a:latin typeface="Times New Roman"/>
            </a:endParaRPr>
          </a:p>
        </p:txBody>
      </p:sp>
    </p:spTree>
  </p:cSld>
</p:notes>
</file>

<file path=ppt/notesSlides/notesSlide9.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88" name="PlaceHolder 1"/>
          <p:cNvSpPr>
            <a:spLocks noGrp="1"/>
          </p:cNvSpPr>
          <p:nvPr>
            <p:ph type="sldImg"/>
          </p:nvPr>
        </p:nvSpPr>
        <p:spPr>
          <a:xfrm>
            <a:off x="685800" y="1143000"/>
            <a:ext cx="5486040" cy="3085920"/>
          </a:xfrm>
          <a:prstGeom prst="rect">
            <a:avLst/>
          </a:prstGeom>
          <a:ln w="0">
            <a:noFill/>
          </a:ln>
        </p:spPr>
      </p:sp>
      <p:sp>
        <p:nvSpPr>
          <p:cNvPr id="389" name="PlaceHolder 2"/>
          <p:cNvSpPr>
            <a:spLocks noGrp="1"/>
          </p:cNvSpPr>
          <p:nvPr>
            <p:ph type="body"/>
          </p:nvPr>
        </p:nvSpPr>
        <p:spPr>
          <a:xfrm>
            <a:off x="685800" y="4400640"/>
            <a:ext cx="5486040" cy="3600000"/>
          </a:xfrm>
          <a:prstGeom prst="rect">
            <a:avLst/>
          </a:prstGeom>
          <a:noFill/>
          <a:ln w="0">
            <a:noFill/>
          </a:ln>
        </p:spPr>
        <p:txBody>
          <a:bodyPr anchor="t">
            <a:noAutofit/>
          </a:bodyPr>
          <a:p>
            <a:endParaRPr b="0" lang="de-DE" sz="2000" spc="-1" strike="noStrike">
              <a:latin typeface="Arial"/>
            </a:endParaRPr>
          </a:p>
        </p:txBody>
      </p:sp>
      <p:sp>
        <p:nvSpPr>
          <p:cNvPr id="390" name="PlaceHolder 3"/>
          <p:cNvSpPr>
            <a:spLocks noGrp="1"/>
          </p:cNvSpPr>
          <p:nvPr>
            <p:ph type="sldNum" idx="33"/>
          </p:nvPr>
        </p:nvSpPr>
        <p:spPr>
          <a:xfrm>
            <a:off x="3884760" y="8685360"/>
            <a:ext cx="2971440" cy="458280"/>
          </a:xfrm>
          <a:prstGeom prst="rect">
            <a:avLst/>
          </a:prstGeom>
          <a:noFill/>
          <a:ln w="0">
            <a:noFill/>
          </a:ln>
        </p:spPr>
        <p:txBody>
          <a:bodyPr anchor="b">
            <a:noAutofit/>
          </a:bodyPr>
          <a:lstStyle>
            <a:lvl1pPr algn="r">
              <a:lnSpc>
                <a:spcPct val="100000"/>
              </a:lnSpc>
              <a:buNone/>
              <a:tabLst>
                <a:tab algn="l" pos="0"/>
              </a:tabLst>
              <a:defRPr b="0" lang="de-DE" sz="1200" spc="-1" strike="noStrike">
                <a:solidFill>
                  <a:srgbClr val="000000"/>
                </a:solidFill>
                <a:latin typeface="Calibri"/>
                <a:ea typeface="+mn-ea"/>
              </a:defRPr>
            </a:lvl1pPr>
          </a:lstStyle>
          <a:p>
            <a:pPr algn="r">
              <a:lnSpc>
                <a:spcPct val="100000"/>
              </a:lnSpc>
              <a:buNone/>
              <a:tabLst>
                <a:tab algn="l" pos="0"/>
              </a:tabLst>
            </a:pPr>
            <a:fld id="{67038CBF-C426-4E44-A676-E49D5AA749B8}" type="slidenum">
              <a:rPr b="0" lang="de-DE" sz="1200" spc="-1" strike="noStrike">
                <a:solidFill>
                  <a:srgbClr val="000000"/>
                </a:solidFill>
                <a:latin typeface="Calibri"/>
                <a:ea typeface="+mn-ea"/>
              </a:rPr>
              <a:t>&lt;Foliennummer&gt;</a:t>
            </a:fld>
            <a:endParaRPr b="0" lang="de-DE" sz="1200" spc="-1" strike="noStrike">
              <a:latin typeface="Times New Roman"/>
            </a:endParaRPr>
          </a:p>
        </p:txBody>
      </p:sp>
    </p:spTree>
  </p:cSld>
</p:note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5.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6.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7.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8.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9.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0.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1.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2.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5.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6.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7.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8.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9.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30.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1.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2.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3.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4.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5.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6.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7.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38.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39.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40.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1.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2.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3.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4.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5.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6.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7.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8.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9.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50.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1.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2.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3.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4.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5.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6.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7.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8.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9.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0.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61.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2.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3.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4.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5.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6.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7.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8.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9.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0.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71.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72.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
        <p:nvSpPr>
          <p:cNvPr id="2" name="PlaceHolder 1"/>
          <p:cNvSpPr>
            <a:spLocks noGrp="1"/>
          </p:cNvSpPr>
          <p:nvPr>
            <p:ph type="ftr" idx="2"/>
          </p:nvPr>
        </p:nvSpPr>
        <p:spPr/>
        <p:txBody>
          <a:bodyPr/>
          <a:p>
            <a:r>
              <a:t>Footer</a:t>
            </a:r>
          </a:p>
        </p:txBody>
      </p:sp>
      <p:sp>
        <p:nvSpPr>
          <p:cNvPr id="3" name="PlaceHolder 2"/>
          <p:cNvSpPr>
            <a:spLocks noGrp="1"/>
          </p:cNvSpPr>
          <p:nvPr>
            <p:ph type="sldNum" idx="3"/>
          </p:nvPr>
        </p:nvSpPr>
        <p:spPr/>
        <p:txBody>
          <a:bodyPr/>
          <a:p>
            <a:fld id="{B73CA0D7-1859-4635-94AF-8A4DDAC9E373}" type="slidenum">
              <a:t>&lt;#&gt;</a:t>
            </a:fld>
          </a:p>
        </p:txBody>
      </p:sp>
      <p:sp>
        <p:nvSpPr>
          <p:cNvPr id="4" name="PlaceHolder 3"/>
          <p:cNvSpPr>
            <a:spLocks noGrp="1"/>
          </p:cNvSpPr>
          <p:nvPr>
            <p:ph type="dt" idx="1"/>
          </p:nvPr>
        </p:nvSpPr>
        <p:spPr/>
        <p:txBody>
          <a:bodyPr/>
          <a:p>
            <a:r>
              <a:rPr lang="de-DE"/>
              <a:t/>
            </a:r>
          </a:p>
        </p:txBody>
      </p:sp>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27" name="PlaceHolder 1"/>
          <p:cNvSpPr>
            <a:spLocks noGrp="1"/>
          </p:cNvSpPr>
          <p:nvPr>
            <p:ph type="title"/>
          </p:nvPr>
        </p:nvSpPr>
        <p:spPr>
          <a:xfrm>
            <a:off x="838080" y="136440"/>
            <a:ext cx="10515240" cy="1325160"/>
          </a:xfrm>
          <a:prstGeom prst="rect">
            <a:avLst/>
          </a:prstGeom>
          <a:noFill/>
          <a:ln w="0">
            <a:noFill/>
          </a:ln>
        </p:spPr>
        <p:txBody>
          <a:bodyPr lIns="0" rIns="0" tIns="0" bIns="0" anchor="ctr">
            <a:noAutofit/>
          </a:bodyPr>
          <a:p>
            <a:endParaRPr b="0" lang="de-DE" sz="1800" spc="-1" strike="noStrike">
              <a:solidFill>
                <a:srgbClr val="000000"/>
              </a:solidFill>
              <a:latin typeface="Calibri"/>
            </a:endParaRPr>
          </a:p>
        </p:txBody>
      </p:sp>
      <p:sp>
        <p:nvSpPr>
          <p:cNvPr id="28" name="PlaceHolder 2"/>
          <p:cNvSpPr>
            <a:spLocks noGrp="1"/>
          </p:cNvSpPr>
          <p:nvPr>
            <p:ph/>
          </p:nvPr>
        </p:nvSpPr>
        <p:spPr>
          <a:xfrm>
            <a:off x="838080" y="1825560"/>
            <a:ext cx="10515240" cy="207504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Calibri"/>
            </a:endParaRPr>
          </a:p>
        </p:txBody>
      </p:sp>
      <p:sp>
        <p:nvSpPr>
          <p:cNvPr id="29" name="PlaceHolder 3"/>
          <p:cNvSpPr>
            <a:spLocks noGrp="1"/>
          </p:cNvSpPr>
          <p:nvPr>
            <p:ph/>
          </p:nvPr>
        </p:nvSpPr>
        <p:spPr>
          <a:xfrm>
            <a:off x="838080" y="4098240"/>
            <a:ext cx="10515240" cy="207504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Calibri"/>
            </a:endParaRPr>
          </a:p>
        </p:txBody>
      </p:sp>
      <p:sp>
        <p:nvSpPr>
          <p:cNvPr id="5" name="PlaceHolder 4"/>
          <p:cNvSpPr>
            <a:spLocks noGrp="1"/>
          </p:cNvSpPr>
          <p:nvPr>
            <p:ph type="ftr" idx="2"/>
          </p:nvPr>
        </p:nvSpPr>
        <p:spPr/>
        <p:txBody>
          <a:bodyPr/>
          <a:p>
            <a:r>
              <a:t>Footer</a:t>
            </a:r>
          </a:p>
        </p:txBody>
      </p:sp>
      <p:sp>
        <p:nvSpPr>
          <p:cNvPr id="6" name="PlaceHolder 5"/>
          <p:cNvSpPr>
            <a:spLocks noGrp="1"/>
          </p:cNvSpPr>
          <p:nvPr>
            <p:ph type="sldNum" idx="3"/>
          </p:nvPr>
        </p:nvSpPr>
        <p:spPr/>
        <p:txBody>
          <a:bodyPr/>
          <a:p>
            <a:fld id="{0A824D40-255C-4FCE-BDD0-448CDF1C674D}" type="slidenum">
              <a:t>&lt;#&gt;</a:t>
            </a:fld>
          </a:p>
        </p:txBody>
      </p:sp>
      <p:sp>
        <p:nvSpPr>
          <p:cNvPr id="7" name="PlaceHolder 6"/>
          <p:cNvSpPr>
            <a:spLocks noGrp="1"/>
          </p:cNvSpPr>
          <p:nvPr>
            <p:ph type="dt" idx="1"/>
          </p:nvPr>
        </p:nvSpPr>
        <p:spPr/>
        <p:txBody>
          <a:bodyPr/>
          <a:p>
            <a:r>
              <a:rPr lang="de-DE"/>
              <a:t/>
            </a: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30" name="PlaceHolder 1"/>
          <p:cNvSpPr>
            <a:spLocks noGrp="1"/>
          </p:cNvSpPr>
          <p:nvPr>
            <p:ph type="title"/>
          </p:nvPr>
        </p:nvSpPr>
        <p:spPr>
          <a:xfrm>
            <a:off x="838080" y="136440"/>
            <a:ext cx="10515240" cy="1325160"/>
          </a:xfrm>
          <a:prstGeom prst="rect">
            <a:avLst/>
          </a:prstGeom>
          <a:noFill/>
          <a:ln w="0">
            <a:noFill/>
          </a:ln>
        </p:spPr>
        <p:txBody>
          <a:bodyPr lIns="0" rIns="0" tIns="0" bIns="0" anchor="ctr">
            <a:noAutofit/>
          </a:bodyPr>
          <a:p>
            <a:endParaRPr b="0" lang="de-DE" sz="1800" spc="-1" strike="noStrike">
              <a:solidFill>
                <a:srgbClr val="000000"/>
              </a:solidFill>
              <a:latin typeface="Calibri"/>
            </a:endParaRPr>
          </a:p>
        </p:txBody>
      </p:sp>
      <p:sp>
        <p:nvSpPr>
          <p:cNvPr id="31" name="PlaceHolder 2"/>
          <p:cNvSpPr>
            <a:spLocks noGrp="1"/>
          </p:cNvSpPr>
          <p:nvPr>
            <p:ph/>
          </p:nvPr>
        </p:nvSpPr>
        <p:spPr>
          <a:xfrm>
            <a:off x="838080" y="1825560"/>
            <a:ext cx="5131080" cy="207504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Calibri"/>
            </a:endParaRPr>
          </a:p>
        </p:txBody>
      </p:sp>
      <p:sp>
        <p:nvSpPr>
          <p:cNvPr id="32" name="PlaceHolder 3"/>
          <p:cNvSpPr>
            <a:spLocks noGrp="1"/>
          </p:cNvSpPr>
          <p:nvPr>
            <p:ph/>
          </p:nvPr>
        </p:nvSpPr>
        <p:spPr>
          <a:xfrm>
            <a:off x="6226200" y="1825560"/>
            <a:ext cx="5131080" cy="207504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Calibri"/>
            </a:endParaRPr>
          </a:p>
        </p:txBody>
      </p:sp>
      <p:sp>
        <p:nvSpPr>
          <p:cNvPr id="33" name="PlaceHolder 4"/>
          <p:cNvSpPr>
            <a:spLocks noGrp="1"/>
          </p:cNvSpPr>
          <p:nvPr>
            <p:ph/>
          </p:nvPr>
        </p:nvSpPr>
        <p:spPr>
          <a:xfrm>
            <a:off x="838080" y="4098240"/>
            <a:ext cx="5131080" cy="207504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Calibri"/>
            </a:endParaRPr>
          </a:p>
        </p:txBody>
      </p:sp>
      <p:sp>
        <p:nvSpPr>
          <p:cNvPr id="34" name="PlaceHolder 5"/>
          <p:cNvSpPr>
            <a:spLocks noGrp="1"/>
          </p:cNvSpPr>
          <p:nvPr>
            <p:ph/>
          </p:nvPr>
        </p:nvSpPr>
        <p:spPr>
          <a:xfrm>
            <a:off x="6226200" y="4098240"/>
            <a:ext cx="5131080" cy="207504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Calibri"/>
            </a:endParaRPr>
          </a:p>
        </p:txBody>
      </p:sp>
      <p:sp>
        <p:nvSpPr>
          <p:cNvPr id="7" name="PlaceHolder 6"/>
          <p:cNvSpPr>
            <a:spLocks noGrp="1"/>
          </p:cNvSpPr>
          <p:nvPr>
            <p:ph type="ftr" idx="2"/>
          </p:nvPr>
        </p:nvSpPr>
        <p:spPr/>
        <p:txBody>
          <a:bodyPr/>
          <a:p>
            <a:r>
              <a:t>Footer</a:t>
            </a:r>
          </a:p>
        </p:txBody>
      </p:sp>
      <p:sp>
        <p:nvSpPr>
          <p:cNvPr id="8" name="PlaceHolder 7"/>
          <p:cNvSpPr>
            <a:spLocks noGrp="1"/>
          </p:cNvSpPr>
          <p:nvPr>
            <p:ph type="sldNum" idx="3"/>
          </p:nvPr>
        </p:nvSpPr>
        <p:spPr/>
        <p:txBody>
          <a:bodyPr/>
          <a:p>
            <a:fld id="{1EE57810-BCE5-41BA-AD60-1F4DF7F2522C}" type="slidenum">
              <a:t>&lt;#&gt;</a:t>
            </a:fld>
          </a:p>
        </p:txBody>
      </p:sp>
      <p:sp>
        <p:nvSpPr>
          <p:cNvPr id="9" name="PlaceHolder 8"/>
          <p:cNvSpPr>
            <a:spLocks noGrp="1"/>
          </p:cNvSpPr>
          <p:nvPr>
            <p:ph type="dt" idx="1"/>
          </p:nvPr>
        </p:nvSpPr>
        <p:spPr/>
        <p:txBody>
          <a:bodyPr/>
          <a:p>
            <a:r>
              <a:rPr lang="de-DE"/>
              <a:t/>
            </a: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35" name="PlaceHolder 1"/>
          <p:cNvSpPr>
            <a:spLocks noGrp="1"/>
          </p:cNvSpPr>
          <p:nvPr>
            <p:ph type="title"/>
          </p:nvPr>
        </p:nvSpPr>
        <p:spPr>
          <a:xfrm>
            <a:off x="838080" y="136440"/>
            <a:ext cx="10515240" cy="1325160"/>
          </a:xfrm>
          <a:prstGeom prst="rect">
            <a:avLst/>
          </a:prstGeom>
          <a:noFill/>
          <a:ln w="0">
            <a:noFill/>
          </a:ln>
        </p:spPr>
        <p:txBody>
          <a:bodyPr lIns="0" rIns="0" tIns="0" bIns="0" anchor="ctr">
            <a:noAutofit/>
          </a:bodyPr>
          <a:p>
            <a:endParaRPr b="0" lang="de-DE" sz="1800" spc="-1" strike="noStrike">
              <a:solidFill>
                <a:srgbClr val="000000"/>
              </a:solidFill>
              <a:latin typeface="Calibri"/>
            </a:endParaRPr>
          </a:p>
        </p:txBody>
      </p:sp>
      <p:sp>
        <p:nvSpPr>
          <p:cNvPr id="36" name="PlaceHolder 2"/>
          <p:cNvSpPr>
            <a:spLocks noGrp="1"/>
          </p:cNvSpPr>
          <p:nvPr>
            <p:ph/>
          </p:nvPr>
        </p:nvSpPr>
        <p:spPr>
          <a:xfrm>
            <a:off x="838080" y="1825560"/>
            <a:ext cx="3385800" cy="207504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Calibri"/>
            </a:endParaRPr>
          </a:p>
        </p:txBody>
      </p:sp>
      <p:sp>
        <p:nvSpPr>
          <p:cNvPr id="37" name="PlaceHolder 3"/>
          <p:cNvSpPr>
            <a:spLocks noGrp="1"/>
          </p:cNvSpPr>
          <p:nvPr>
            <p:ph/>
          </p:nvPr>
        </p:nvSpPr>
        <p:spPr>
          <a:xfrm>
            <a:off x="4393440" y="1825560"/>
            <a:ext cx="3385800" cy="207504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Calibri"/>
            </a:endParaRPr>
          </a:p>
        </p:txBody>
      </p:sp>
      <p:sp>
        <p:nvSpPr>
          <p:cNvPr id="38" name="PlaceHolder 4"/>
          <p:cNvSpPr>
            <a:spLocks noGrp="1"/>
          </p:cNvSpPr>
          <p:nvPr>
            <p:ph/>
          </p:nvPr>
        </p:nvSpPr>
        <p:spPr>
          <a:xfrm>
            <a:off x="7949160" y="1825560"/>
            <a:ext cx="3385800" cy="207504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Calibri"/>
            </a:endParaRPr>
          </a:p>
        </p:txBody>
      </p:sp>
      <p:sp>
        <p:nvSpPr>
          <p:cNvPr id="39" name="PlaceHolder 5"/>
          <p:cNvSpPr>
            <a:spLocks noGrp="1"/>
          </p:cNvSpPr>
          <p:nvPr>
            <p:ph/>
          </p:nvPr>
        </p:nvSpPr>
        <p:spPr>
          <a:xfrm>
            <a:off x="838080" y="4098240"/>
            <a:ext cx="3385800" cy="207504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Calibri"/>
            </a:endParaRPr>
          </a:p>
        </p:txBody>
      </p:sp>
      <p:sp>
        <p:nvSpPr>
          <p:cNvPr id="40" name="PlaceHolder 6"/>
          <p:cNvSpPr>
            <a:spLocks noGrp="1"/>
          </p:cNvSpPr>
          <p:nvPr>
            <p:ph/>
          </p:nvPr>
        </p:nvSpPr>
        <p:spPr>
          <a:xfrm>
            <a:off x="4393440" y="4098240"/>
            <a:ext cx="3385800" cy="207504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Calibri"/>
            </a:endParaRPr>
          </a:p>
        </p:txBody>
      </p:sp>
      <p:sp>
        <p:nvSpPr>
          <p:cNvPr id="41" name="PlaceHolder 7"/>
          <p:cNvSpPr>
            <a:spLocks noGrp="1"/>
          </p:cNvSpPr>
          <p:nvPr>
            <p:ph/>
          </p:nvPr>
        </p:nvSpPr>
        <p:spPr>
          <a:xfrm>
            <a:off x="7949160" y="4098240"/>
            <a:ext cx="3385800" cy="207504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Calibri"/>
            </a:endParaRPr>
          </a:p>
        </p:txBody>
      </p:sp>
      <p:sp>
        <p:nvSpPr>
          <p:cNvPr id="9" name="PlaceHolder 8"/>
          <p:cNvSpPr>
            <a:spLocks noGrp="1"/>
          </p:cNvSpPr>
          <p:nvPr>
            <p:ph type="ftr" idx="2"/>
          </p:nvPr>
        </p:nvSpPr>
        <p:spPr/>
        <p:txBody>
          <a:bodyPr/>
          <a:p>
            <a:r>
              <a:t>Footer</a:t>
            </a:r>
          </a:p>
        </p:txBody>
      </p:sp>
      <p:sp>
        <p:nvSpPr>
          <p:cNvPr id="10" name="PlaceHolder 9"/>
          <p:cNvSpPr>
            <a:spLocks noGrp="1"/>
          </p:cNvSpPr>
          <p:nvPr>
            <p:ph type="sldNum" idx="3"/>
          </p:nvPr>
        </p:nvSpPr>
        <p:spPr/>
        <p:txBody>
          <a:bodyPr/>
          <a:p>
            <a:fld id="{9B5C1E42-DA8B-4083-A950-CF0A0CF88C1B}" type="slidenum">
              <a:t>&lt;#&gt;</a:t>
            </a:fld>
          </a:p>
        </p:txBody>
      </p:sp>
      <p:sp>
        <p:nvSpPr>
          <p:cNvPr id="11" name="PlaceHolder 10"/>
          <p:cNvSpPr>
            <a:spLocks noGrp="1"/>
          </p:cNvSpPr>
          <p:nvPr>
            <p:ph type="dt" idx="1"/>
          </p:nvPr>
        </p:nvSpPr>
        <p:spPr/>
        <p:txBody>
          <a:bodyPr/>
          <a:p>
            <a:r>
              <a:rPr lang="de-DE"/>
              <a:t/>
            </a:r>
          </a:p>
        </p:txBody>
      </p:sp>
    </p:spTree>
  </p:cSld>
</p:sldLayout>
</file>

<file path=ppt/slideLayouts/slideLayout1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
        <p:nvSpPr>
          <p:cNvPr id="2" name="PlaceHolder 1"/>
          <p:cNvSpPr>
            <a:spLocks noGrp="1"/>
          </p:cNvSpPr>
          <p:nvPr>
            <p:ph type="ftr" idx="5"/>
          </p:nvPr>
        </p:nvSpPr>
        <p:spPr/>
        <p:txBody>
          <a:bodyPr/>
          <a:p>
            <a:r>
              <a:t>Footer</a:t>
            </a:r>
          </a:p>
        </p:txBody>
      </p:sp>
      <p:sp>
        <p:nvSpPr>
          <p:cNvPr id="3" name="PlaceHolder 2"/>
          <p:cNvSpPr>
            <a:spLocks noGrp="1"/>
          </p:cNvSpPr>
          <p:nvPr>
            <p:ph type="sldNum" idx="6"/>
          </p:nvPr>
        </p:nvSpPr>
        <p:spPr/>
        <p:txBody>
          <a:bodyPr/>
          <a:p>
            <a:fld id="{E175591E-6B7B-40FD-B8AF-ABEF82491CB8}" type="slidenum">
              <a:t>&lt;#&gt;</a:t>
            </a:fld>
          </a:p>
        </p:txBody>
      </p:sp>
      <p:sp>
        <p:nvSpPr>
          <p:cNvPr id="4" name="PlaceHolder 3"/>
          <p:cNvSpPr>
            <a:spLocks noGrp="1"/>
          </p:cNvSpPr>
          <p:nvPr>
            <p:ph type="dt" idx="4"/>
          </p:nvPr>
        </p:nvSpPr>
        <p:spPr/>
        <p:txBody>
          <a:bodyPr/>
          <a:p>
            <a:r>
              <a:rPr lang="de-DE"/>
              <a:t/>
            </a:r>
          </a:p>
        </p:txBody>
      </p:sp>
    </p:spTree>
  </p:cSld>
</p:sldLayout>
</file>

<file path=ppt/slideLayouts/slideLayout1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49" name="PlaceHolder 1"/>
          <p:cNvSpPr>
            <a:spLocks noGrp="1"/>
          </p:cNvSpPr>
          <p:nvPr>
            <p:ph type="title"/>
          </p:nvPr>
        </p:nvSpPr>
        <p:spPr>
          <a:xfrm>
            <a:off x="838080" y="136440"/>
            <a:ext cx="10515240" cy="1325160"/>
          </a:xfrm>
          <a:prstGeom prst="rect">
            <a:avLst/>
          </a:prstGeom>
          <a:noFill/>
          <a:ln w="0">
            <a:noFill/>
          </a:ln>
        </p:spPr>
        <p:txBody>
          <a:bodyPr lIns="0" rIns="0" tIns="0" bIns="0" anchor="ctr">
            <a:noAutofit/>
          </a:bodyPr>
          <a:p>
            <a:endParaRPr b="0" lang="de-DE" sz="1800" spc="-1" strike="noStrike">
              <a:solidFill>
                <a:srgbClr val="000000"/>
              </a:solidFill>
              <a:latin typeface="Calibri"/>
            </a:endParaRPr>
          </a:p>
        </p:txBody>
      </p:sp>
      <p:sp>
        <p:nvSpPr>
          <p:cNvPr id="50" name="PlaceHolder 2"/>
          <p:cNvSpPr>
            <a:spLocks noGrp="1"/>
          </p:cNvSpPr>
          <p:nvPr>
            <p:ph type="subTitle"/>
          </p:nvPr>
        </p:nvSpPr>
        <p:spPr>
          <a:xfrm>
            <a:off x="838080" y="1825560"/>
            <a:ext cx="10515240" cy="4350960"/>
          </a:xfrm>
          <a:prstGeom prst="rect">
            <a:avLst/>
          </a:prstGeom>
          <a:noFill/>
          <a:ln w="0">
            <a:noFill/>
          </a:ln>
        </p:spPr>
        <p:txBody>
          <a:bodyPr lIns="0" rIns="0" tIns="0" bIns="0" anchor="ctr">
            <a:noAutofit/>
          </a:bodyPr>
          <a:p>
            <a:pPr algn="ctr">
              <a:buNone/>
            </a:pPr>
            <a:endParaRPr b="0" lang="de-DE" sz="3200" spc="-1" strike="noStrike">
              <a:latin typeface="Arial"/>
            </a:endParaRPr>
          </a:p>
        </p:txBody>
      </p:sp>
      <p:sp>
        <p:nvSpPr>
          <p:cNvPr id="4" name="PlaceHolder 3"/>
          <p:cNvSpPr>
            <a:spLocks noGrp="1"/>
          </p:cNvSpPr>
          <p:nvPr>
            <p:ph type="ftr" idx="5"/>
          </p:nvPr>
        </p:nvSpPr>
        <p:spPr/>
        <p:txBody>
          <a:bodyPr/>
          <a:p>
            <a:r>
              <a:t>Footer</a:t>
            </a:r>
          </a:p>
        </p:txBody>
      </p:sp>
      <p:sp>
        <p:nvSpPr>
          <p:cNvPr id="5" name="PlaceHolder 4"/>
          <p:cNvSpPr>
            <a:spLocks noGrp="1"/>
          </p:cNvSpPr>
          <p:nvPr>
            <p:ph type="sldNum" idx="6"/>
          </p:nvPr>
        </p:nvSpPr>
        <p:spPr/>
        <p:txBody>
          <a:bodyPr/>
          <a:p>
            <a:fld id="{73FEB788-56A4-4401-9E30-44ED845E5CE8}" type="slidenum">
              <a:t>&lt;#&gt;</a:t>
            </a:fld>
          </a:p>
        </p:txBody>
      </p:sp>
      <p:sp>
        <p:nvSpPr>
          <p:cNvPr id="6" name="PlaceHolder 5"/>
          <p:cNvSpPr>
            <a:spLocks noGrp="1"/>
          </p:cNvSpPr>
          <p:nvPr>
            <p:ph type="dt" idx="4"/>
          </p:nvPr>
        </p:nvSpPr>
        <p:spPr/>
        <p:txBody>
          <a:bodyPr/>
          <a:p>
            <a:r>
              <a:rPr lang="de-DE"/>
              <a:t/>
            </a:r>
          </a:p>
        </p:txBody>
      </p:sp>
    </p:spTree>
  </p:cSld>
</p:sldLayout>
</file>

<file path=ppt/slideLayouts/slideLayout1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51" name="PlaceHolder 1"/>
          <p:cNvSpPr>
            <a:spLocks noGrp="1"/>
          </p:cNvSpPr>
          <p:nvPr>
            <p:ph type="title"/>
          </p:nvPr>
        </p:nvSpPr>
        <p:spPr>
          <a:xfrm>
            <a:off x="838080" y="136440"/>
            <a:ext cx="10515240" cy="1325160"/>
          </a:xfrm>
          <a:prstGeom prst="rect">
            <a:avLst/>
          </a:prstGeom>
          <a:noFill/>
          <a:ln w="0">
            <a:noFill/>
          </a:ln>
        </p:spPr>
        <p:txBody>
          <a:bodyPr lIns="0" rIns="0" tIns="0" bIns="0" anchor="ctr">
            <a:noAutofit/>
          </a:bodyPr>
          <a:p>
            <a:endParaRPr b="0" lang="de-DE" sz="1800" spc="-1" strike="noStrike">
              <a:solidFill>
                <a:srgbClr val="000000"/>
              </a:solidFill>
              <a:latin typeface="Calibri"/>
            </a:endParaRPr>
          </a:p>
        </p:txBody>
      </p:sp>
      <p:sp>
        <p:nvSpPr>
          <p:cNvPr id="52" name="PlaceHolder 2"/>
          <p:cNvSpPr>
            <a:spLocks noGrp="1"/>
          </p:cNvSpPr>
          <p:nvPr>
            <p:ph/>
          </p:nvPr>
        </p:nvSpPr>
        <p:spPr>
          <a:xfrm>
            <a:off x="838080" y="1825560"/>
            <a:ext cx="10515240" cy="435096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Calibri"/>
            </a:endParaRPr>
          </a:p>
        </p:txBody>
      </p:sp>
      <p:sp>
        <p:nvSpPr>
          <p:cNvPr id="4" name="PlaceHolder 3"/>
          <p:cNvSpPr>
            <a:spLocks noGrp="1"/>
          </p:cNvSpPr>
          <p:nvPr>
            <p:ph type="ftr" idx="5"/>
          </p:nvPr>
        </p:nvSpPr>
        <p:spPr/>
        <p:txBody>
          <a:bodyPr/>
          <a:p>
            <a:r>
              <a:t>Footer</a:t>
            </a:r>
          </a:p>
        </p:txBody>
      </p:sp>
      <p:sp>
        <p:nvSpPr>
          <p:cNvPr id="5" name="PlaceHolder 4"/>
          <p:cNvSpPr>
            <a:spLocks noGrp="1"/>
          </p:cNvSpPr>
          <p:nvPr>
            <p:ph type="sldNum" idx="6"/>
          </p:nvPr>
        </p:nvSpPr>
        <p:spPr/>
        <p:txBody>
          <a:bodyPr/>
          <a:p>
            <a:fld id="{178EF51E-32EE-410A-BC8A-338F1C061890}" type="slidenum">
              <a:t>&lt;#&gt;</a:t>
            </a:fld>
          </a:p>
        </p:txBody>
      </p:sp>
      <p:sp>
        <p:nvSpPr>
          <p:cNvPr id="6" name="PlaceHolder 5"/>
          <p:cNvSpPr>
            <a:spLocks noGrp="1"/>
          </p:cNvSpPr>
          <p:nvPr>
            <p:ph type="dt" idx="4"/>
          </p:nvPr>
        </p:nvSpPr>
        <p:spPr/>
        <p:txBody>
          <a:bodyPr/>
          <a:p>
            <a:r>
              <a:rPr lang="de-DE"/>
              <a:t/>
            </a:r>
          </a:p>
        </p:txBody>
      </p:sp>
    </p:spTree>
  </p:cSld>
</p:sldLayout>
</file>

<file path=ppt/slideLayouts/slideLayout1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53" name="PlaceHolder 1"/>
          <p:cNvSpPr>
            <a:spLocks noGrp="1"/>
          </p:cNvSpPr>
          <p:nvPr>
            <p:ph type="title"/>
          </p:nvPr>
        </p:nvSpPr>
        <p:spPr>
          <a:xfrm>
            <a:off x="838080" y="136440"/>
            <a:ext cx="10515240" cy="1325160"/>
          </a:xfrm>
          <a:prstGeom prst="rect">
            <a:avLst/>
          </a:prstGeom>
          <a:noFill/>
          <a:ln w="0">
            <a:noFill/>
          </a:ln>
        </p:spPr>
        <p:txBody>
          <a:bodyPr lIns="0" rIns="0" tIns="0" bIns="0" anchor="ctr">
            <a:noAutofit/>
          </a:bodyPr>
          <a:p>
            <a:endParaRPr b="0" lang="de-DE" sz="1800" spc="-1" strike="noStrike">
              <a:solidFill>
                <a:srgbClr val="000000"/>
              </a:solidFill>
              <a:latin typeface="Calibri"/>
            </a:endParaRPr>
          </a:p>
        </p:txBody>
      </p:sp>
      <p:sp>
        <p:nvSpPr>
          <p:cNvPr id="54" name="PlaceHolder 2"/>
          <p:cNvSpPr>
            <a:spLocks noGrp="1"/>
          </p:cNvSpPr>
          <p:nvPr>
            <p:ph/>
          </p:nvPr>
        </p:nvSpPr>
        <p:spPr>
          <a:xfrm>
            <a:off x="838080" y="1825560"/>
            <a:ext cx="5131080" cy="435096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Calibri"/>
            </a:endParaRPr>
          </a:p>
        </p:txBody>
      </p:sp>
      <p:sp>
        <p:nvSpPr>
          <p:cNvPr id="55" name="PlaceHolder 3"/>
          <p:cNvSpPr>
            <a:spLocks noGrp="1"/>
          </p:cNvSpPr>
          <p:nvPr>
            <p:ph/>
          </p:nvPr>
        </p:nvSpPr>
        <p:spPr>
          <a:xfrm>
            <a:off x="6226200" y="1825560"/>
            <a:ext cx="5131080" cy="435096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Calibri"/>
            </a:endParaRPr>
          </a:p>
        </p:txBody>
      </p:sp>
      <p:sp>
        <p:nvSpPr>
          <p:cNvPr id="5" name="PlaceHolder 4"/>
          <p:cNvSpPr>
            <a:spLocks noGrp="1"/>
          </p:cNvSpPr>
          <p:nvPr>
            <p:ph type="ftr" idx="5"/>
          </p:nvPr>
        </p:nvSpPr>
        <p:spPr/>
        <p:txBody>
          <a:bodyPr/>
          <a:p>
            <a:r>
              <a:t>Footer</a:t>
            </a:r>
          </a:p>
        </p:txBody>
      </p:sp>
      <p:sp>
        <p:nvSpPr>
          <p:cNvPr id="6" name="PlaceHolder 5"/>
          <p:cNvSpPr>
            <a:spLocks noGrp="1"/>
          </p:cNvSpPr>
          <p:nvPr>
            <p:ph type="sldNum" idx="6"/>
          </p:nvPr>
        </p:nvSpPr>
        <p:spPr/>
        <p:txBody>
          <a:bodyPr/>
          <a:p>
            <a:fld id="{E4E94996-8A9C-4BDF-A9FB-BA53B09B8BED}" type="slidenum">
              <a:t>&lt;#&gt;</a:t>
            </a:fld>
          </a:p>
        </p:txBody>
      </p:sp>
      <p:sp>
        <p:nvSpPr>
          <p:cNvPr id="7" name="PlaceHolder 6"/>
          <p:cNvSpPr>
            <a:spLocks noGrp="1"/>
          </p:cNvSpPr>
          <p:nvPr>
            <p:ph type="dt" idx="4"/>
          </p:nvPr>
        </p:nvSpPr>
        <p:spPr/>
        <p:txBody>
          <a:bodyPr/>
          <a:p>
            <a:r>
              <a:rPr lang="de-DE"/>
              <a:t/>
            </a:r>
          </a:p>
        </p:txBody>
      </p:sp>
    </p:spTree>
  </p:cSld>
</p:sldLayout>
</file>

<file path=ppt/slideLayouts/slideLayout1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56" name="PlaceHolder 1"/>
          <p:cNvSpPr>
            <a:spLocks noGrp="1"/>
          </p:cNvSpPr>
          <p:nvPr>
            <p:ph type="title"/>
          </p:nvPr>
        </p:nvSpPr>
        <p:spPr>
          <a:xfrm>
            <a:off x="838080" y="136440"/>
            <a:ext cx="10515240" cy="1325160"/>
          </a:xfrm>
          <a:prstGeom prst="rect">
            <a:avLst/>
          </a:prstGeom>
          <a:noFill/>
          <a:ln w="0">
            <a:noFill/>
          </a:ln>
        </p:spPr>
        <p:txBody>
          <a:bodyPr lIns="0" rIns="0" tIns="0" bIns="0" anchor="ctr">
            <a:noAutofit/>
          </a:bodyPr>
          <a:p>
            <a:endParaRPr b="0" lang="de-DE" sz="1800" spc="-1" strike="noStrike">
              <a:solidFill>
                <a:srgbClr val="000000"/>
              </a:solidFill>
              <a:latin typeface="Calibri"/>
            </a:endParaRPr>
          </a:p>
        </p:txBody>
      </p:sp>
      <p:sp>
        <p:nvSpPr>
          <p:cNvPr id="3" name="PlaceHolder 2"/>
          <p:cNvSpPr>
            <a:spLocks noGrp="1"/>
          </p:cNvSpPr>
          <p:nvPr>
            <p:ph type="ftr" idx="5"/>
          </p:nvPr>
        </p:nvSpPr>
        <p:spPr/>
        <p:txBody>
          <a:bodyPr/>
          <a:p>
            <a:r>
              <a:t>Footer</a:t>
            </a:r>
          </a:p>
        </p:txBody>
      </p:sp>
      <p:sp>
        <p:nvSpPr>
          <p:cNvPr id="4" name="PlaceHolder 3"/>
          <p:cNvSpPr>
            <a:spLocks noGrp="1"/>
          </p:cNvSpPr>
          <p:nvPr>
            <p:ph type="sldNum" idx="6"/>
          </p:nvPr>
        </p:nvSpPr>
        <p:spPr/>
        <p:txBody>
          <a:bodyPr/>
          <a:p>
            <a:fld id="{2F3D70F3-533A-4B4C-8A22-73029AC26A5D}" type="slidenum">
              <a:t>&lt;#&gt;</a:t>
            </a:fld>
          </a:p>
        </p:txBody>
      </p:sp>
      <p:sp>
        <p:nvSpPr>
          <p:cNvPr id="5" name="PlaceHolder 4"/>
          <p:cNvSpPr>
            <a:spLocks noGrp="1"/>
          </p:cNvSpPr>
          <p:nvPr>
            <p:ph type="dt" idx="4"/>
          </p:nvPr>
        </p:nvSpPr>
        <p:spPr/>
        <p:txBody>
          <a:bodyPr/>
          <a:p>
            <a:r>
              <a:rPr lang="de-DE"/>
              <a:t/>
            </a:r>
          </a:p>
        </p:txBody>
      </p:sp>
    </p:spTree>
  </p:cSld>
</p:sldLayout>
</file>

<file path=ppt/slideLayouts/slideLayout1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57" name="PlaceHolder 1"/>
          <p:cNvSpPr>
            <a:spLocks noGrp="1"/>
          </p:cNvSpPr>
          <p:nvPr>
            <p:ph type="subTitle"/>
          </p:nvPr>
        </p:nvSpPr>
        <p:spPr>
          <a:xfrm>
            <a:off x="838080" y="136440"/>
            <a:ext cx="10515240" cy="6144120"/>
          </a:xfrm>
          <a:prstGeom prst="rect">
            <a:avLst/>
          </a:prstGeom>
          <a:noFill/>
          <a:ln w="0">
            <a:noFill/>
          </a:ln>
        </p:spPr>
        <p:txBody>
          <a:bodyPr lIns="0" rIns="0" tIns="0" bIns="0" anchor="ctr">
            <a:noAutofit/>
          </a:bodyPr>
          <a:p>
            <a:pPr algn="ctr">
              <a:buNone/>
            </a:pPr>
            <a:endParaRPr b="0" lang="de-DE" sz="3200" spc="-1" strike="noStrike">
              <a:latin typeface="Arial"/>
            </a:endParaRPr>
          </a:p>
        </p:txBody>
      </p:sp>
      <p:sp>
        <p:nvSpPr>
          <p:cNvPr id="3" name="PlaceHolder 2"/>
          <p:cNvSpPr>
            <a:spLocks noGrp="1"/>
          </p:cNvSpPr>
          <p:nvPr>
            <p:ph type="ftr" idx="5"/>
          </p:nvPr>
        </p:nvSpPr>
        <p:spPr/>
        <p:txBody>
          <a:bodyPr/>
          <a:p>
            <a:r>
              <a:t>Footer</a:t>
            </a:r>
          </a:p>
        </p:txBody>
      </p:sp>
      <p:sp>
        <p:nvSpPr>
          <p:cNvPr id="4" name="PlaceHolder 3"/>
          <p:cNvSpPr>
            <a:spLocks noGrp="1"/>
          </p:cNvSpPr>
          <p:nvPr>
            <p:ph type="sldNum" idx="6"/>
          </p:nvPr>
        </p:nvSpPr>
        <p:spPr/>
        <p:txBody>
          <a:bodyPr/>
          <a:p>
            <a:fld id="{B7C0174F-1843-46D1-954D-0308B1D02C46}" type="slidenum">
              <a:t>&lt;#&gt;</a:t>
            </a:fld>
          </a:p>
        </p:txBody>
      </p:sp>
      <p:sp>
        <p:nvSpPr>
          <p:cNvPr id="5" name="PlaceHolder 4"/>
          <p:cNvSpPr>
            <a:spLocks noGrp="1"/>
          </p:cNvSpPr>
          <p:nvPr>
            <p:ph type="dt" idx="4"/>
          </p:nvPr>
        </p:nvSpPr>
        <p:spPr/>
        <p:txBody>
          <a:bodyPr/>
          <a:p>
            <a:r>
              <a:rPr lang="de-DE"/>
              <a:t/>
            </a:r>
          </a:p>
        </p:txBody>
      </p:sp>
    </p:spTree>
  </p:cSld>
</p:sldLayout>
</file>

<file path=ppt/slideLayouts/slideLayout1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58" name="PlaceHolder 1"/>
          <p:cNvSpPr>
            <a:spLocks noGrp="1"/>
          </p:cNvSpPr>
          <p:nvPr>
            <p:ph type="title"/>
          </p:nvPr>
        </p:nvSpPr>
        <p:spPr>
          <a:xfrm>
            <a:off x="838080" y="136440"/>
            <a:ext cx="10515240" cy="1325160"/>
          </a:xfrm>
          <a:prstGeom prst="rect">
            <a:avLst/>
          </a:prstGeom>
          <a:noFill/>
          <a:ln w="0">
            <a:noFill/>
          </a:ln>
        </p:spPr>
        <p:txBody>
          <a:bodyPr lIns="0" rIns="0" tIns="0" bIns="0" anchor="ctr">
            <a:noAutofit/>
          </a:bodyPr>
          <a:p>
            <a:endParaRPr b="0" lang="de-DE" sz="1800" spc="-1" strike="noStrike">
              <a:solidFill>
                <a:srgbClr val="000000"/>
              </a:solidFill>
              <a:latin typeface="Calibri"/>
            </a:endParaRPr>
          </a:p>
        </p:txBody>
      </p:sp>
      <p:sp>
        <p:nvSpPr>
          <p:cNvPr id="59" name="PlaceHolder 2"/>
          <p:cNvSpPr>
            <a:spLocks noGrp="1"/>
          </p:cNvSpPr>
          <p:nvPr>
            <p:ph/>
          </p:nvPr>
        </p:nvSpPr>
        <p:spPr>
          <a:xfrm>
            <a:off x="838080" y="1825560"/>
            <a:ext cx="5131080" cy="207504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Calibri"/>
            </a:endParaRPr>
          </a:p>
        </p:txBody>
      </p:sp>
      <p:sp>
        <p:nvSpPr>
          <p:cNvPr id="60" name="PlaceHolder 3"/>
          <p:cNvSpPr>
            <a:spLocks noGrp="1"/>
          </p:cNvSpPr>
          <p:nvPr>
            <p:ph/>
          </p:nvPr>
        </p:nvSpPr>
        <p:spPr>
          <a:xfrm>
            <a:off x="6226200" y="1825560"/>
            <a:ext cx="5131080" cy="435096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Calibri"/>
            </a:endParaRPr>
          </a:p>
        </p:txBody>
      </p:sp>
      <p:sp>
        <p:nvSpPr>
          <p:cNvPr id="61" name="PlaceHolder 4"/>
          <p:cNvSpPr>
            <a:spLocks noGrp="1"/>
          </p:cNvSpPr>
          <p:nvPr>
            <p:ph/>
          </p:nvPr>
        </p:nvSpPr>
        <p:spPr>
          <a:xfrm>
            <a:off x="838080" y="4098240"/>
            <a:ext cx="5131080" cy="207504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Calibri"/>
            </a:endParaRPr>
          </a:p>
        </p:txBody>
      </p:sp>
      <p:sp>
        <p:nvSpPr>
          <p:cNvPr id="6" name="PlaceHolder 5"/>
          <p:cNvSpPr>
            <a:spLocks noGrp="1"/>
          </p:cNvSpPr>
          <p:nvPr>
            <p:ph type="ftr" idx="5"/>
          </p:nvPr>
        </p:nvSpPr>
        <p:spPr/>
        <p:txBody>
          <a:bodyPr/>
          <a:p>
            <a:r>
              <a:t>Footer</a:t>
            </a:r>
          </a:p>
        </p:txBody>
      </p:sp>
      <p:sp>
        <p:nvSpPr>
          <p:cNvPr id="7" name="PlaceHolder 6"/>
          <p:cNvSpPr>
            <a:spLocks noGrp="1"/>
          </p:cNvSpPr>
          <p:nvPr>
            <p:ph type="sldNum" idx="6"/>
          </p:nvPr>
        </p:nvSpPr>
        <p:spPr/>
        <p:txBody>
          <a:bodyPr/>
          <a:p>
            <a:fld id="{82FA14BD-9392-4A7E-9972-C07A6D28516B}" type="slidenum">
              <a:t>&lt;#&gt;</a:t>
            </a:fld>
          </a:p>
        </p:txBody>
      </p:sp>
      <p:sp>
        <p:nvSpPr>
          <p:cNvPr id="8" name="PlaceHolder 7"/>
          <p:cNvSpPr>
            <a:spLocks noGrp="1"/>
          </p:cNvSpPr>
          <p:nvPr>
            <p:ph type="dt" idx="4"/>
          </p:nvPr>
        </p:nvSpPr>
        <p:spPr/>
        <p:txBody>
          <a:bodyPr/>
          <a:p>
            <a:r>
              <a:rPr lang="de-DE"/>
              <a:t/>
            </a: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6" name="PlaceHolder 1"/>
          <p:cNvSpPr>
            <a:spLocks noGrp="1"/>
          </p:cNvSpPr>
          <p:nvPr>
            <p:ph type="title"/>
          </p:nvPr>
        </p:nvSpPr>
        <p:spPr>
          <a:xfrm>
            <a:off x="838080" y="136440"/>
            <a:ext cx="10515240" cy="1325160"/>
          </a:xfrm>
          <a:prstGeom prst="rect">
            <a:avLst/>
          </a:prstGeom>
          <a:noFill/>
          <a:ln w="0">
            <a:noFill/>
          </a:ln>
        </p:spPr>
        <p:txBody>
          <a:bodyPr lIns="0" rIns="0" tIns="0" bIns="0" anchor="ctr">
            <a:noAutofit/>
          </a:bodyPr>
          <a:p>
            <a:endParaRPr b="0" lang="de-DE" sz="1800" spc="-1" strike="noStrike">
              <a:solidFill>
                <a:srgbClr val="000000"/>
              </a:solidFill>
              <a:latin typeface="Calibri"/>
            </a:endParaRPr>
          </a:p>
        </p:txBody>
      </p:sp>
      <p:sp>
        <p:nvSpPr>
          <p:cNvPr id="7" name="PlaceHolder 2"/>
          <p:cNvSpPr>
            <a:spLocks noGrp="1"/>
          </p:cNvSpPr>
          <p:nvPr>
            <p:ph type="subTitle"/>
          </p:nvPr>
        </p:nvSpPr>
        <p:spPr>
          <a:xfrm>
            <a:off x="838080" y="1825560"/>
            <a:ext cx="10515240" cy="4350960"/>
          </a:xfrm>
          <a:prstGeom prst="rect">
            <a:avLst/>
          </a:prstGeom>
          <a:noFill/>
          <a:ln w="0">
            <a:noFill/>
          </a:ln>
        </p:spPr>
        <p:txBody>
          <a:bodyPr lIns="0" rIns="0" tIns="0" bIns="0" anchor="ctr">
            <a:noAutofit/>
          </a:bodyPr>
          <a:p>
            <a:pPr algn="ctr">
              <a:buNone/>
            </a:pPr>
            <a:endParaRPr b="0" lang="de-DE" sz="3200" spc="-1" strike="noStrike">
              <a:latin typeface="Arial"/>
            </a:endParaRPr>
          </a:p>
        </p:txBody>
      </p:sp>
      <p:sp>
        <p:nvSpPr>
          <p:cNvPr id="4" name="PlaceHolder 3"/>
          <p:cNvSpPr>
            <a:spLocks noGrp="1"/>
          </p:cNvSpPr>
          <p:nvPr>
            <p:ph type="ftr" idx="2"/>
          </p:nvPr>
        </p:nvSpPr>
        <p:spPr/>
        <p:txBody>
          <a:bodyPr/>
          <a:p>
            <a:r>
              <a:t>Footer</a:t>
            </a:r>
          </a:p>
        </p:txBody>
      </p:sp>
      <p:sp>
        <p:nvSpPr>
          <p:cNvPr id="5" name="PlaceHolder 4"/>
          <p:cNvSpPr>
            <a:spLocks noGrp="1"/>
          </p:cNvSpPr>
          <p:nvPr>
            <p:ph type="sldNum" idx="3"/>
          </p:nvPr>
        </p:nvSpPr>
        <p:spPr/>
        <p:txBody>
          <a:bodyPr/>
          <a:p>
            <a:fld id="{0A98DC2D-D002-48DC-8A1F-8E772394D44E}" type="slidenum">
              <a:t>&lt;#&gt;</a:t>
            </a:fld>
          </a:p>
        </p:txBody>
      </p:sp>
      <p:sp>
        <p:nvSpPr>
          <p:cNvPr id="6" name="PlaceHolder 5"/>
          <p:cNvSpPr>
            <a:spLocks noGrp="1"/>
          </p:cNvSpPr>
          <p:nvPr>
            <p:ph type="dt" idx="1"/>
          </p:nvPr>
        </p:nvSpPr>
        <p:spPr/>
        <p:txBody>
          <a:bodyPr/>
          <a:p>
            <a:r>
              <a:rPr lang="de-DE"/>
              <a:t/>
            </a:r>
          </a:p>
        </p:txBody>
      </p:sp>
    </p:spTree>
  </p:cSld>
</p:sldLayout>
</file>

<file path=ppt/slideLayouts/slideLayout2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62" name="PlaceHolder 1"/>
          <p:cNvSpPr>
            <a:spLocks noGrp="1"/>
          </p:cNvSpPr>
          <p:nvPr>
            <p:ph type="title"/>
          </p:nvPr>
        </p:nvSpPr>
        <p:spPr>
          <a:xfrm>
            <a:off x="838080" y="136440"/>
            <a:ext cx="10515240" cy="1325160"/>
          </a:xfrm>
          <a:prstGeom prst="rect">
            <a:avLst/>
          </a:prstGeom>
          <a:noFill/>
          <a:ln w="0">
            <a:noFill/>
          </a:ln>
        </p:spPr>
        <p:txBody>
          <a:bodyPr lIns="0" rIns="0" tIns="0" bIns="0" anchor="ctr">
            <a:noAutofit/>
          </a:bodyPr>
          <a:p>
            <a:endParaRPr b="0" lang="de-DE" sz="1800" spc="-1" strike="noStrike">
              <a:solidFill>
                <a:srgbClr val="000000"/>
              </a:solidFill>
              <a:latin typeface="Calibri"/>
            </a:endParaRPr>
          </a:p>
        </p:txBody>
      </p:sp>
      <p:sp>
        <p:nvSpPr>
          <p:cNvPr id="63" name="PlaceHolder 2"/>
          <p:cNvSpPr>
            <a:spLocks noGrp="1"/>
          </p:cNvSpPr>
          <p:nvPr>
            <p:ph/>
          </p:nvPr>
        </p:nvSpPr>
        <p:spPr>
          <a:xfrm>
            <a:off x="838080" y="1825560"/>
            <a:ext cx="5131080" cy="435096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Calibri"/>
            </a:endParaRPr>
          </a:p>
        </p:txBody>
      </p:sp>
      <p:sp>
        <p:nvSpPr>
          <p:cNvPr id="64" name="PlaceHolder 3"/>
          <p:cNvSpPr>
            <a:spLocks noGrp="1"/>
          </p:cNvSpPr>
          <p:nvPr>
            <p:ph/>
          </p:nvPr>
        </p:nvSpPr>
        <p:spPr>
          <a:xfrm>
            <a:off x="6226200" y="1825560"/>
            <a:ext cx="5131080" cy="207504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Calibri"/>
            </a:endParaRPr>
          </a:p>
        </p:txBody>
      </p:sp>
      <p:sp>
        <p:nvSpPr>
          <p:cNvPr id="65" name="PlaceHolder 4"/>
          <p:cNvSpPr>
            <a:spLocks noGrp="1"/>
          </p:cNvSpPr>
          <p:nvPr>
            <p:ph/>
          </p:nvPr>
        </p:nvSpPr>
        <p:spPr>
          <a:xfrm>
            <a:off x="6226200" y="4098240"/>
            <a:ext cx="5131080" cy="207504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Calibri"/>
            </a:endParaRPr>
          </a:p>
        </p:txBody>
      </p:sp>
      <p:sp>
        <p:nvSpPr>
          <p:cNvPr id="6" name="PlaceHolder 5"/>
          <p:cNvSpPr>
            <a:spLocks noGrp="1"/>
          </p:cNvSpPr>
          <p:nvPr>
            <p:ph type="ftr" idx="5"/>
          </p:nvPr>
        </p:nvSpPr>
        <p:spPr/>
        <p:txBody>
          <a:bodyPr/>
          <a:p>
            <a:r>
              <a:t>Footer</a:t>
            </a:r>
          </a:p>
        </p:txBody>
      </p:sp>
      <p:sp>
        <p:nvSpPr>
          <p:cNvPr id="7" name="PlaceHolder 6"/>
          <p:cNvSpPr>
            <a:spLocks noGrp="1"/>
          </p:cNvSpPr>
          <p:nvPr>
            <p:ph type="sldNum" idx="6"/>
          </p:nvPr>
        </p:nvSpPr>
        <p:spPr/>
        <p:txBody>
          <a:bodyPr/>
          <a:p>
            <a:fld id="{0B1FDF96-EF71-4DDF-AAC0-1138BFDB47C3}" type="slidenum">
              <a:t>&lt;#&gt;</a:t>
            </a:fld>
          </a:p>
        </p:txBody>
      </p:sp>
      <p:sp>
        <p:nvSpPr>
          <p:cNvPr id="8" name="PlaceHolder 7"/>
          <p:cNvSpPr>
            <a:spLocks noGrp="1"/>
          </p:cNvSpPr>
          <p:nvPr>
            <p:ph type="dt" idx="4"/>
          </p:nvPr>
        </p:nvSpPr>
        <p:spPr/>
        <p:txBody>
          <a:bodyPr/>
          <a:p>
            <a:r>
              <a:rPr lang="de-DE"/>
              <a:t/>
            </a:r>
          </a:p>
        </p:txBody>
      </p:sp>
    </p:spTree>
  </p:cSld>
</p:sldLayout>
</file>

<file path=ppt/slideLayouts/slideLayout2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66" name="PlaceHolder 1"/>
          <p:cNvSpPr>
            <a:spLocks noGrp="1"/>
          </p:cNvSpPr>
          <p:nvPr>
            <p:ph type="title"/>
          </p:nvPr>
        </p:nvSpPr>
        <p:spPr>
          <a:xfrm>
            <a:off x="838080" y="136440"/>
            <a:ext cx="10515240" cy="1325160"/>
          </a:xfrm>
          <a:prstGeom prst="rect">
            <a:avLst/>
          </a:prstGeom>
          <a:noFill/>
          <a:ln w="0">
            <a:noFill/>
          </a:ln>
        </p:spPr>
        <p:txBody>
          <a:bodyPr lIns="0" rIns="0" tIns="0" bIns="0" anchor="ctr">
            <a:noAutofit/>
          </a:bodyPr>
          <a:p>
            <a:endParaRPr b="0" lang="de-DE" sz="1800" spc="-1" strike="noStrike">
              <a:solidFill>
                <a:srgbClr val="000000"/>
              </a:solidFill>
              <a:latin typeface="Calibri"/>
            </a:endParaRPr>
          </a:p>
        </p:txBody>
      </p:sp>
      <p:sp>
        <p:nvSpPr>
          <p:cNvPr id="67" name="PlaceHolder 2"/>
          <p:cNvSpPr>
            <a:spLocks noGrp="1"/>
          </p:cNvSpPr>
          <p:nvPr>
            <p:ph/>
          </p:nvPr>
        </p:nvSpPr>
        <p:spPr>
          <a:xfrm>
            <a:off x="838080" y="1825560"/>
            <a:ext cx="5131080" cy="207504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Calibri"/>
            </a:endParaRPr>
          </a:p>
        </p:txBody>
      </p:sp>
      <p:sp>
        <p:nvSpPr>
          <p:cNvPr id="68" name="PlaceHolder 3"/>
          <p:cNvSpPr>
            <a:spLocks noGrp="1"/>
          </p:cNvSpPr>
          <p:nvPr>
            <p:ph/>
          </p:nvPr>
        </p:nvSpPr>
        <p:spPr>
          <a:xfrm>
            <a:off x="6226200" y="1825560"/>
            <a:ext cx="5131080" cy="207504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Calibri"/>
            </a:endParaRPr>
          </a:p>
        </p:txBody>
      </p:sp>
      <p:sp>
        <p:nvSpPr>
          <p:cNvPr id="69" name="PlaceHolder 4"/>
          <p:cNvSpPr>
            <a:spLocks noGrp="1"/>
          </p:cNvSpPr>
          <p:nvPr>
            <p:ph/>
          </p:nvPr>
        </p:nvSpPr>
        <p:spPr>
          <a:xfrm>
            <a:off x="838080" y="4098240"/>
            <a:ext cx="10515240" cy="207504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Calibri"/>
            </a:endParaRPr>
          </a:p>
        </p:txBody>
      </p:sp>
      <p:sp>
        <p:nvSpPr>
          <p:cNvPr id="6" name="PlaceHolder 5"/>
          <p:cNvSpPr>
            <a:spLocks noGrp="1"/>
          </p:cNvSpPr>
          <p:nvPr>
            <p:ph type="ftr" idx="5"/>
          </p:nvPr>
        </p:nvSpPr>
        <p:spPr/>
        <p:txBody>
          <a:bodyPr/>
          <a:p>
            <a:r>
              <a:t>Footer</a:t>
            </a:r>
          </a:p>
        </p:txBody>
      </p:sp>
      <p:sp>
        <p:nvSpPr>
          <p:cNvPr id="7" name="PlaceHolder 6"/>
          <p:cNvSpPr>
            <a:spLocks noGrp="1"/>
          </p:cNvSpPr>
          <p:nvPr>
            <p:ph type="sldNum" idx="6"/>
          </p:nvPr>
        </p:nvSpPr>
        <p:spPr/>
        <p:txBody>
          <a:bodyPr/>
          <a:p>
            <a:fld id="{4B39605B-6547-499A-B6E2-23BA9CF51781}" type="slidenum">
              <a:t>&lt;#&gt;</a:t>
            </a:fld>
          </a:p>
        </p:txBody>
      </p:sp>
      <p:sp>
        <p:nvSpPr>
          <p:cNvPr id="8" name="PlaceHolder 7"/>
          <p:cNvSpPr>
            <a:spLocks noGrp="1"/>
          </p:cNvSpPr>
          <p:nvPr>
            <p:ph type="dt" idx="4"/>
          </p:nvPr>
        </p:nvSpPr>
        <p:spPr/>
        <p:txBody>
          <a:bodyPr/>
          <a:p>
            <a:r>
              <a:rPr lang="de-DE"/>
              <a:t/>
            </a:r>
          </a:p>
        </p:txBody>
      </p:sp>
    </p:spTree>
  </p:cSld>
</p:sldLayout>
</file>

<file path=ppt/slideLayouts/slideLayout2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70" name="PlaceHolder 1"/>
          <p:cNvSpPr>
            <a:spLocks noGrp="1"/>
          </p:cNvSpPr>
          <p:nvPr>
            <p:ph type="title"/>
          </p:nvPr>
        </p:nvSpPr>
        <p:spPr>
          <a:xfrm>
            <a:off x="838080" y="136440"/>
            <a:ext cx="10515240" cy="1325160"/>
          </a:xfrm>
          <a:prstGeom prst="rect">
            <a:avLst/>
          </a:prstGeom>
          <a:noFill/>
          <a:ln w="0">
            <a:noFill/>
          </a:ln>
        </p:spPr>
        <p:txBody>
          <a:bodyPr lIns="0" rIns="0" tIns="0" bIns="0" anchor="ctr">
            <a:noAutofit/>
          </a:bodyPr>
          <a:p>
            <a:endParaRPr b="0" lang="de-DE" sz="1800" spc="-1" strike="noStrike">
              <a:solidFill>
                <a:srgbClr val="000000"/>
              </a:solidFill>
              <a:latin typeface="Calibri"/>
            </a:endParaRPr>
          </a:p>
        </p:txBody>
      </p:sp>
      <p:sp>
        <p:nvSpPr>
          <p:cNvPr id="71" name="PlaceHolder 2"/>
          <p:cNvSpPr>
            <a:spLocks noGrp="1"/>
          </p:cNvSpPr>
          <p:nvPr>
            <p:ph/>
          </p:nvPr>
        </p:nvSpPr>
        <p:spPr>
          <a:xfrm>
            <a:off x="838080" y="1825560"/>
            <a:ext cx="10515240" cy="207504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Calibri"/>
            </a:endParaRPr>
          </a:p>
        </p:txBody>
      </p:sp>
      <p:sp>
        <p:nvSpPr>
          <p:cNvPr id="72" name="PlaceHolder 3"/>
          <p:cNvSpPr>
            <a:spLocks noGrp="1"/>
          </p:cNvSpPr>
          <p:nvPr>
            <p:ph/>
          </p:nvPr>
        </p:nvSpPr>
        <p:spPr>
          <a:xfrm>
            <a:off x="838080" y="4098240"/>
            <a:ext cx="10515240" cy="207504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Calibri"/>
            </a:endParaRPr>
          </a:p>
        </p:txBody>
      </p:sp>
      <p:sp>
        <p:nvSpPr>
          <p:cNvPr id="5" name="PlaceHolder 4"/>
          <p:cNvSpPr>
            <a:spLocks noGrp="1"/>
          </p:cNvSpPr>
          <p:nvPr>
            <p:ph type="ftr" idx="5"/>
          </p:nvPr>
        </p:nvSpPr>
        <p:spPr/>
        <p:txBody>
          <a:bodyPr/>
          <a:p>
            <a:r>
              <a:t>Footer</a:t>
            </a:r>
          </a:p>
        </p:txBody>
      </p:sp>
      <p:sp>
        <p:nvSpPr>
          <p:cNvPr id="6" name="PlaceHolder 5"/>
          <p:cNvSpPr>
            <a:spLocks noGrp="1"/>
          </p:cNvSpPr>
          <p:nvPr>
            <p:ph type="sldNum" idx="6"/>
          </p:nvPr>
        </p:nvSpPr>
        <p:spPr/>
        <p:txBody>
          <a:bodyPr/>
          <a:p>
            <a:fld id="{1B0B3345-2F6C-446E-B8DF-C63C17035D69}" type="slidenum">
              <a:t>&lt;#&gt;</a:t>
            </a:fld>
          </a:p>
        </p:txBody>
      </p:sp>
      <p:sp>
        <p:nvSpPr>
          <p:cNvPr id="7" name="PlaceHolder 6"/>
          <p:cNvSpPr>
            <a:spLocks noGrp="1"/>
          </p:cNvSpPr>
          <p:nvPr>
            <p:ph type="dt" idx="4"/>
          </p:nvPr>
        </p:nvSpPr>
        <p:spPr/>
        <p:txBody>
          <a:bodyPr/>
          <a:p>
            <a:r>
              <a:rPr lang="de-DE"/>
              <a:t/>
            </a:r>
          </a:p>
        </p:txBody>
      </p:sp>
    </p:spTree>
  </p:cSld>
</p:sldLayout>
</file>

<file path=ppt/slideLayouts/slideLayout2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73" name="PlaceHolder 1"/>
          <p:cNvSpPr>
            <a:spLocks noGrp="1"/>
          </p:cNvSpPr>
          <p:nvPr>
            <p:ph type="title"/>
          </p:nvPr>
        </p:nvSpPr>
        <p:spPr>
          <a:xfrm>
            <a:off x="838080" y="136440"/>
            <a:ext cx="10515240" cy="1325160"/>
          </a:xfrm>
          <a:prstGeom prst="rect">
            <a:avLst/>
          </a:prstGeom>
          <a:noFill/>
          <a:ln w="0">
            <a:noFill/>
          </a:ln>
        </p:spPr>
        <p:txBody>
          <a:bodyPr lIns="0" rIns="0" tIns="0" bIns="0" anchor="ctr">
            <a:noAutofit/>
          </a:bodyPr>
          <a:p>
            <a:endParaRPr b="0" lang="de-DE" sz="1800" spc="-1" strike="noStrike">
              <a:solidFill>
                <a:srgbClr val="000000"/>
              </a:solidFill>
              <a:latin typeface="Calibri"/>
            </a:endParaRPr>
          </a:p>
        </p:txBody>
      </p:sp>
      <p:sp>
        <p:nvSpPr>
          <p:cNvPr id="74" name="PlaceHolder 2"/>
          <p:cNvSpPr>
            <a:spLocks noGrp="1"/>
          </p:cNvSpPr>
          <p:nvPr>
            <p:ph/>
          </p:nvPr>
        </p:nvSpPr>
        <p:spPr>
          <a:xfrm>
            <a:off x="838080" y="1825560"/>
            <a:ext cx="5131080" cy="207504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Calibri"/>
            </a:endParaRPr>
          </a:p>
        </p:txBody>
      </p:sp>
      <p:sp>
        <p:nvSpPr>
          <p:cNvPr id="75" name="PlaceHolder 3"/>
          <p:cNvSpPr>
            <a:spLocks noGrp="1"/>
          </p:cNvSpPr>
          <p:nvPr>
            <p:ph/>
          </p:nvPr>
        </p:nvSpPr>
        <p:spPr>
          <a:xfrm>
            <a:off x="6226200" y="1825560"/>
            <a:ext cx="5131080" cy="207504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Calibri"/>
            </a:endParaRPr>
          </a:p>
        </p:txBody>
      </p:sp>
      <p:sp>
        <p:nvSpPr>
          <p:cNvPr id="76" name="PlaceHolder 4"/>
          <p:cNvSpPr>
            <a:spLocks noGrp="1"/>
          </p:cNvSpPr>
          <p:nvPr>
            <p:ph/>
          </p:nvPr>
        </p:nvSpPr>
        <p:spPr>
          <a:xfrm>
            <a:off x="838080" y="4098240"/>
            <a:ext cx="5131080" cy="207504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Calibri"/>
            </a:endParaRPr>
          </a:p>
        </p:txBody>
      </p:sp>
      <p:sp>
        <p:nvSpPr>
          <p:cNvPr id="77" name="PlaceHolder 5"/>
          <p:cNvSpPr>
            <a:spLocks noGrp="1"/>
          </p:cNvSpPr>
          <p:nvPr>
            <p:ph/>
          </p:nvPr>
        </p:nvSpPr>
        <p:spPr>
          <a:xfrm>
            <a:off x="6226200" y="4098240"/>
            <a:ext cx="5131080" cy="207504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Calibri"/>
            </a:endParaRPr>
          </a:p>
        </p:txBody>
      </p:sp>
      <p:sp>
        <p:nvSpPr>
          <p:cNvPr id="7" name="PlaceHolder 6"/>
          <p:cNvSpPr>
            <a:spLocks noGrp="1"/>
          </p:cNvSpPr>
          <p:nvPr>
            <p:ph type="ftr" idx="5"/>
          </p:nvPr>
        </p:nvSpPr>
        <p:spPr/>
        <p:txBody>
          <a:bodyPr/>
          <a:p>
            <a:r>
              <a:t>Footer</a:t>
            </a:r>
          </a:p>
        </p:txBody>
      </p:sp>
      <p:sp>
        <p:nvSpPr>
          <p:cNvPr id="8" name="PlaceHolder 7"/>
          <p:cNvSpPr>
            <a:spLocks noGrp="1"/>
          </p:cNvSpPr>
          <p:nvPr>
            <p:ph type="sldNum" idx="6"/>
          </p:nvPr>
        </p:nvSpPr>
        <p:spPr/>
        <p:txBody>
          <a:bodyPr/>
          <a:p>
            <a:fld id="{50968BD9-1D17-4F4F-B33D-8BAC0573635B}" type="slidenum">
              <a:t>&lt;#&gt;</a:t>
            </a:fld>
          </a:p>
        </p:txBody>
      </p:sp>
      <p:sp>
        <p:nvSpPr>
          <p:cNvPr id="9" name="PlaceHolder 8"/>
          <p:cNvSpPr>
            <a:spLocks noGrp="1"/>
          </p:cNvSpPr>
          <p:nvPr>
            <p:ph type="dt" idx="4"/>
          </p:nvPr>
        </p:nvSpPr>
        <p:spPr/>
        <p:txBody>
          <a:bodyPr/>
          <a:p>
            <a:r>
              <a:rPr lang="de-DE"/>
              <a:t/>
            </a:r>
          </a:p>
        </p:txBody>
      </p:sp>
    </p:spTree>
  </p:cSld>
</p:sldLayout>
</file>

<file path=ppt/slideLayouts/slideLayout2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78" name="PlaceHolder 1"/>
          <p:cNvSpPr>
            <a:spLocks noGrp="1"/>
          </p:cNvSpPr>
          <p:nvPr>
            <p:ph type="title"/>
          </p:nvPr>
        </p:nvSpPr>
        <p:spPr>
          <a:xfrm>
            <a:off x="838080" y="136440"/>
            <a:ext cx="10515240" cy="1325160"/>
          </a:xfrm>
          <a:prstGeom prst="rect">
            <a:avLst/>
          </a:prstGeom>
          <a:noFill/>
          <a:ln w="0">
            <a:noFill/>
          </a:ln>
        </p:spPr>
        <p:txBody>
          <a:bodyPr lIns="0" rIns="0" tIns="0" bIns="0" anchor="ctr">
            <a:noAutofit/>
          </a:bodyPr>
          <a:p>
            <a:endParaRPr b="0" lang="de-DE" sz="1800" spc="-1" strike="noStrike">
              <a:solidFill>
                <a:srgbClr val="000000"/>
              </a:solidFill>
              <a:latin typeface="Calibri"/>
            </a:endParaRPr>
          </a:p>
        </p:txBody>
      </p:sp>
      <p:sp>
        <p:nvSpPr>
          <p:cNvPr id="79" name="PlaceHolder 2"/>
          <p:cNvSpPr>
            <a:spLocks noGrp="1"/>
          </p:cNvSpPr>
          <p:nvPr>
            <p:ph/>
          </p:nvPr>
        </p:nvSpPr>
        <p:spPr>
          <a:xfrm>
            <a:off x="838080" y="1825560"/>
            <a:ext cx="3385800" cy="207504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Calibri"/>
            </a:endParaRPr>
          </a:p>
        </p:txBody>
      </p:sp>
      <p:sp>
        <p:nvSpPr>
          <p:cNvPr id="80" name="PlaceHolder 3"/>
          <p:cNvSpPr>
            <a:spLocks noGrp="1"/>
          </p:cNvSpPr>
          <p:nvPr>
            <p:ph/>
          </p:nvPr>
        </p:nvSpPr>
        <p:spPr>
          <a:xfrm>
            <a:off x="4393440" y="1825560"/>
            <a:ext cx="3385800" cy="207504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Calibri"/>
            </a:endParaRPr>
          </a:p>
        </p:txBody>
      </p:sp>
      <p:sp>
        <p:nvSpPr>
          <p:cNvPr id="81" name="PlaceHolder 4"/>
          <p:cNvSpPr>
            <a:spLocks noGrp="1"/>
          </p:cNvSpPr>
          <p:nvPr>
            <p:ph/>
          </p:nvPr>
        </p:nvSpPr>
        <p:spPr>
          <a:xfrm>
            <a:off x="7949160" y="1825560"/>
            <a:ext cx="3385800" cy="207504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Calibri"/>
            </a:endParaRPr>
          </a:p>
        </p:txBody>
      </p:sp>
      <p:sp>
        <p:nvSpPr>
          <p:cNvPr id="82" name="PlaceHolder 5"/>
          <p:cNvSpPr>
            <a:spLocks noGrp="1"/>
          </p:cNvSpPr>
          <p:nvPr>
            <p:ph/>
          </p:nvPr>
        </p:nvSpPr>
        <p:spPr>
          <a:xfrm>
            <a:off x="838080" y="4098240"/>
            <a:ext cx="3385800" cy="207504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Calibri"/>
            </a:endParaRPr>
          </a:p>
        </p:txBody>
      </p:sp>
      <p:sp>
        <p:nvSpPr>
          <p:cNvPr id="83" name="PlaceHolder 6"/>
          <p:cNvSpPr>
            <a:spLocks noGrp="1"/>
          </p:cNvSpPr>
          <p:nvPr>
            <p:ph/>
          </p:nvPr>
        </p:nvSpPr>
        <p:spPr>
          <a:xfrm>
            <a:off x="4393440" y="4098240"/>
            <a:ext cx="3385800" cy="207504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Calibri"/>
            </a:endParaRPr>
          </a:p>
        </p:txBody>
      </p:sp>
      <p:sp>
        <p:nvSpPr>
          <p:cNvPr id="84" name="PlaceHolder 7"/>
          <p:cNvSpPr>
            <a:spLocks noGrp="1"/>
          </p:cNvSpPr>
          <p:nvPr>
            <p:ph/>
          </p:nvPr>
        </p:nvSpPr>
        <p:spPr>
          <a:xfrm>
            <a:off x="7949160" y="4098240"/>
            <a:ext cx="3385800" cy="207504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Calibri"/>
            </a:endParaRPr>
          </a:p>
        </p:txBody>
      </p:sp>
      <p:sp>
        <p:nvSpPr>
          <p:cNvPr id="9" name="PlaceHolder 8"/>
          <p:cNvSpPr>
            <a:spLocks noGrp="1"/>
          </p:cNvSpPr>
          <p:nvPr>
            <p:ph type="ftr" idx="5"/>
          </p:nvPr>
        </p:nvSpPr>
        <p:spPr/>
        <p:txBody>
          <a:bodyPr/>
          <a:p>
            <a:r>
              <a:t>Footer</a:t>
            </a:r>
          </a:p>
        </p:txBody>
      </p:sp>
      <p:sp>
        <p:nvSpPr>
          <p:cNvPr id="10" name="PlaceHolder 9"/>
          <p:cNvSpPr>
            <a:spLocks noGrp="1"/>
          </p:cNvSpPr>
          <p:nvPr>
            <p:ph type="sldNum" idx="6"/>
          </p:nvPr>
        </p:nvSpPr>
        <p:spPr/>
        <p:txBody>
          <a:bodyPr/>
          <a:p>
            <a:fld id="{52145309-F195-4B91-A457-683D81952A12}" type="slidenum">
              <a:t>&lt;#&gt;</a:t>
            </a:fld>
          </a:p>
        </p:txBody>
      </p:sp>
      <p:sp>
        <p:nvSpPr>
          <p:cNvPr id="11" name="PlaceHolder 10"/>
          <p:cNvSpPr>
            <a:spLocks noGrp="1"/>
          </p:cNvSpPr>
          <p:nvPr>
            <p:ph type="dt" idx="4"/>
          </p:nvPr>
        </p:nvSpPr>
        <p:spPr/>
        <p:txBody>
          <a:bodyPr/>
          <a:p>
            <a:r>
              <a:rPr lang="de-DE"/>
              <a:t/>
            </a:r>
          </a:p>
        </p:txBody>
      </p:sp>
    </p:spTree>
  </p:cSld>
</p:sldLayout>
</file>

<file path=ppt/slideLayouts/slideLayout2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
        <p:nvSpPr>
          <p:cNvPr id="2" name="PlaceHolder 1"/>
          <p:cNvSpPr>
            <a:spLocks noGrp="1"/>
          </p:cNvSpPr>
          <p:nvPr>
            <p:ph type="sldNum" idx="8"/>
          </p:nvPr>
        </p:nvSpPr>
        <p:spPr/>
        <p:txBody>
          <a:bodyPr/>
          <a:p>
            <a:fld id="{4C0FA5BA-1194-4B89-A211-C36DE786F718}" type="slidenum">
              <a:t>&lt;#&gt;</a:t>
            </a:fld>
          </a:p>
        </p:txBody>
      </p:sp>
      <p:sp>
        <p:nvSpPr>
          <p:cNvPr id="3" name="PlaceHolder 2"/>
          <p:cNvSpPr>
            <a:spLocks noGrp="1"/>
          </p:cNvSpPr>
          <p:nvPr>
            <p:ph type="dt" idx="7"/>
          </p:nvPr>
        </p:nvSpPr>
        <p:spPr/>
        <p:txBody>
          <a:bodyPr/>
          <a:p>
            <a:r>
              <a:rPr lang="de-DE"/>
              <a:t/>
            </a:r>
          </a:p>
        </p:txBody>
      </p:sp>
    </p:spTree>
  </p:cSld>
</p:sldLayout>
</file>

<file path=ppt/slideLayouts/slideLayout2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90" name="PlaceHolder 1"/>
          <p:cNvSpPr>
            <a:spLocks noGrp="1"/>
          </p:cNvSpPr>
          <p:nvPr>
            <p:ph type="title"/>
          </p:nvPr>
        </p:nvSpPr>
        <p:spPr>
          <a:xfrm>
            <a:off x="838080" y="136440"/>
            <a:ext cx="10515240" cy="1325160"/>
          </a:xfrm>
          <a:prstGeom prst="rect">
            <a:avLst/>
          </a:prstGeom>
          <a:noFill/>
          <a:ln w="0">
            <a:noFill/>
          </a:ln>
        </p:spPr>
        <p:txBody>
          <a:bodyPr lIns="0" rIns="0" tIns="0" bIns="0" anchor="ctr">
            <a:noAutofit/>
          </a:bodyPr>
          <a:p>
            <a:endParaRPr b="0" lang="de-DE" sz="1800" spc="-1" strike="noStrike">
              <a:solidFill>
                <a:srgbClr val="000000"/>
              </a:solidFill>
              <a:latin typeface="Calibri"/>
            </a:endParaRPr>
          </a:p>
        </p:txBody>
      </p:sp>
      <p:sp>
        <p:nvSpPr>
          <p:cNvPr id="91" name="PlaceHolder 2"/>
          <p:cNvSpPr>
            <a:spLocks noGrp="1"/>
          </p:cNvSpPr>
          <p:nvPr>
            <p:ph type="subTitle"/>
          </p:nvPr>
        </p:nvSpPr>
        <p:spPr>
          <a:xfrm>
            <a:off x="838080" y="1825560"/>
            <a:ext cx="10515240" cy="4350960"/>
          </a:xfrm>
          <a:prstGeom prst="rect">
            <a:avLst/>
          </a:prstGeom>
          <a:noFill/>
          <a:ln w="0">
            <a:noFill/>
          </a:ln>
        </p:spPr>
        <p:txBody>
          <a:bodyPr lIns="0" rIns="0" tIns="0" bIns="0" anchor="ctr">
            <a:noAutofit/>
          </a:bodyPr>
          <a:p>
            <a:pPr algn="ctr">
              <a:buNone/>
            </a:pPr>
            <a:endParaRPr b="0" lang="de-DE" sz="3200" spc="-1" strike="noStrike">
              <a:latin typeface="Arial"/>
            </a:endParaRPr>
          </a:p>
        </p:txBody>
      </p:sp>
      <p:sp>
        <p:nvSpPr>
          <p:cNvPr id="4" name="PlaceHolder 3"/>
          <p:cNvSpPr>
            <a:spLocks noGrp="1"/>
          </p:cNvSpPr>
          <p:nvPr>
            <p:ph type="sldNum" idx="8"/>
          </p:nvPr>
        </p:nvSpPr>
        <p:spPr/>
        <p:txBody>
          <a:bodyPr/>
          <a:p>
            <a:fld id="{C6549686-AD58-43DE-A68B-0CCA4CEA0FD1}" type="slidenum">
              <a:t>&lt;#&gt;</a:t>
            </a:fld>
          </a:p>
        </p:txBody>
      </p:sp>
      <p:sp>
        <p:nvSpPr>
          <p:cNvPr id="5" name="PlaceHolder 4"/>
          <p:cNvSpPr>
            <a:spLocks noGrp="1"/>
          </p:cNvSpPr>
          <p:nvPr>
            <p:ph type="dt" idx="7"/>
          </p:nvPr>
        </p:nvSpPr>
        <p:spPr/>
        <p:txBody>
          <a:bodyPr/>
          <a:p>
            <a:r>
              <a:rPr lang="de-DE"/>
              <a:t/>
            </a:r>
          </a:p>
        </p:txBody>
      </p:sp>
    </p:spTree>
  </p:cSld>
</p:sldLayout>
</file>

<file path=ppt/slideLayouts/slideLayout2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92" name="PlaceHolder 1"/>
          <p:cNvSpPr>
            <a:spLocks noGrp="1"/>
          </p:cNvSpPr>
          <p:nvPr>
            <p:ph type="title"/>
          </p:nvPr>
        </p:nvSpPr>
        <p:spPr>
          <a:xfrm>
            <a:off x="838080" y="136440"/>
            <a:ext cx="10515240" cy="1325160"/>
          </a:xfrm>
          <a:prstGeom prst="rect">
            <a:avLst/>
          </a:prstGeom>
          <a:noFill/>
          <a:ln w="0">
            <a:noFill/>
          </a:ln>
        </p:spPr>
        <p:txBody>
          <a:bodyPr lIns="0" rIns="0" tIns="0" bIns="0" anchor="ctr">
            <a:noAutofit/>
          </a:bodyPr>
          <a:p>
            <a:endParaRPr b="0" lang="de-DE" sz="1800" spc="-1" strike="noStrike">
              <a:solidFill>
                <a:srgbClr val="000000"/>
              </a:solidFill>
              <a:latin typeface="Calibri"/>
            </a:endParaRPr>
          </a:p>
        </p:txBody>
      </p:sp>
      <p:sp>
        <p:nvSpPr>
          <p:cNvPr id="93" name="PlaceHolder 2"/>
          <p:cNvSpPr>
            <a:spLocks noGrp="1"/>
          </p:cNvSpPr>
          <p:nvPr>
            <p:ph/>
          </p:nvPr>
        </p:nvSpPr>
        <p:spPr>
          <a:xfrm>
            <a:off x="838080" y="1825560"/>
            <a:ext cx="10515240" cy="435096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Calibri"/>
            </a:endParaRPr>
          </a:p>
        </p:txBody>
      </p:sp>
      <p:sp>
        <p:nvSpPr>
          <p:cNvPr id="4" name="PlaceHolder 3"/>
          <p:cNvSpPr>
            <a:spLocks noGrp="1"/>
          </p:cNvSpPr>
          <p:nvPr>
            <p:ph type="sldNum" idx="8"/>
          </p:nvPr>
        </p:nvSpPr>
        <p:spPr/>
        <p:txBody>
          <a:bodyPr/>
          <a:p>
            <a:fld id="{312D38C0-0B89-44D0-BE78-614254300A76}" type="slidenum">
              <a:t>&lt;#&gt;</a:t>
            </a:fld>
          </a:p>
        </p:txBody>
      </p:sp>
      <p:sp>
        <p:nvSpPr>
          <p:cNvPr id="5" name="PlaceHolder 4"/>
          <p:cNvSpPr>
            <a:spLocks noGrp="1"/>
          </p:cNvSpPr>
          <p:nvPr>
            <p:ph type="dt" idx="7"/>
          </p:nvPr>
        </p:nvSpPr>
        <p:spPr/>
        <p:txBody>
          <a:bodyPr/>
          <a:p>
            <a:r>
              <a:rPr lang="de-DE"/>
              <a:t/>
            </a:r>
          </a:p>
        </p:txBody>
      </p:sp>
    </p:spTree>
  </p:cSld>
</p:sldLayout>
</file>

<file path=ppt/slideLayouts/slideLayout2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94" name="PlaceHolder 1"/>
          <p:cNvSpPr>
            <a:spLocks noGrp="1"/>
          </p:cNvSpPr>
          <p:nvPr>
            <p:ph type="title"/>
          </p:nvPr>
        </p:nvSpPr>
        <p:spPr>
          <a:xfrm>
            <a:off x="838080" y="136440"/>
            <a:ext cx="10515240" cy="1325160"/>
          </a:xfrm>
          <a:prstGeom prst="rect">
            <a:avLst/>
          </a:prstGeom>
          <a:noFill/>
          <a:ln w="0">
            <a:noFill/>
          </a:ln>
        </p:spPr>
        <p:txBody>
          <a:bodyPr lIns="0" rIns="0" tIns="0" bIns="0" anchor="ctr">
            <a:noAutofit/>
          </a:bodyPr>
          <a:p>
            <a:endParaRPr b="0" lang="de-DE" sz="1800" spc="-1" strike="noStrike">
              <a:solidFill>
                <a:srgbClr val="000000"/>
              </a:solidFill>
              <a:latin typeface="Calibri"/>
            </a:endParaRPr>
          </a:p>
        </p:txBody>
      </p:sp>
      <p:sp>
        <p:nvSpPr>
          <p:cNvPr id="95" name="PlaceHolder 2"/>
          <p:cNvSpPr>
            <a:spLocks noGrp="1"/>
          </p:cNvSpPr>
          <p:nvPr>
            <p:ph/>
          </p:nvPr>
        </p:nvSpPr>
        <p:spPr>
          <a:xfrm>
            <a:off x="838080" y="1825560"/>
            <a:ext cx="5131080" cy="435096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Calibri"/>
            </a:endParaRPr>
          </a:p>
        </p:txBody>
      </p:sp>
      <p:sp>
        <p:nvSpPr>
          <p:cNvPr id="96" name="PlaceHolder 3"/>
          <p:cNvSpPr>
            <a:spLocks noGrp="1"/>
          </p:cNvSpPr>
          <p:nvPr>
            <p:ph/>
          </p:nvPr>
        </p:nvSpPr>
        <p:spPr>
          <a:xfrm>
            <a:off x="6226200" y="1825560"/>
            <a:ext cx="5131080" cy="435096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Calibri"/>
            </a:endParaRPr>
          </a:p>
        </p:txBody>
      </p:sp>
      <p:sp>
        <p:nvSpPr>
          <p:cNvPr id="5" name="PlaceHolder 4"/>
          <p:cNvSpPr>
            <a:spLocks noGrp="1"/>
          </p:cNvSpPr>
          <p:nvPr>
            <p:ph type="sldNum" idx="8"/>
          </p:nvPr>
        </p:nvSpPr>
        <p:spPr/>
        <p:txBody>
          <a:bodyPr/>
          <a:p>
            <a:fld id="{8946A9F7-F997-41AC-973D-15EC290F2D68}" type="slidenum">
              <a:t>&lt;#&gt;</a:t>
            </a:fld>
          </a:p>
        </p:txBody>
      </p:sp>
      <p:sp>
        <p:nvSpPr>
          <p:cNvPr id="6" name="PlaceHolder 5"/>
          <p:cNvSpPr>
            <a:spLocks noGrp="1"/>
          </p:cNvSpPr>
          <p:nvPr>
            <p:ph type="dt" idx="7"/>
          </p:nvPr>
        </p:nvSpPr>
        <p:spPr/>
        <p:txBody>
          <a:bodyPr/>
          <a:p>
            <a:r>
              <a:rPr lang="de-DE"/>
              <a:t/>
            </a:r>
          </a:p>
        </p:txBody>
      </p:sp>
    </p:spTree>
  </p:cSld>
</p:sldLayout>
</file>

<file path=ppt/slideLayouts/slideLayout2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97" name="PlaceHolder 1"/>
          <p:cNvSpPr>
            <a:spLocks noGrp="1"/>
          </p:cNvSpPr>
          <p:nvPr>
            <p:ph type="title"/>
          </p:nvPr>
        </p:nvSpPr>
        <p:spPr>
          <a:xfrm>
            <a:off x="838080" y="136440"/>
            <a:ext cx="10515240" cy="1325160"/>
          </a:xfrm>
          <a:prstGeom prst="rect">
            <a:avLst/>
          </a:prstGeom>
          <a:noFill/>
          <a:ln w="0">
            <a:noFill/>
          </a:ln>
        </p:spPr>
        <p:txBody>
          <a:bodyPr lIns="0" rIns="0" tIns="0" bIns="0" anchor="ctr">
            <a:noAutofit/>
          </a:bodyPr>
          <a:p>
            <a:endParaRPr b="0" lang="de-DE" sz="1800" spc="-1" strike="noStrike">
              <a:solidFill>
                <a:srgbClr val="000000"/>
              </a:solidFill>
              <a:latin typeface="Calibri"/>
            </a:endParaRPr>
          </a:p>
        </p:txBody>
      </p:sp>
      <p:sp>
        <p:nvSpPr>
          <p:cNvPr id="3" name="PlaceHolder 2"/>
          <p:cNvSpPr>
            <a:spLocks noGrp="1"/>
          </p:cNvSpPr>
          <p:nvPr>
            <p:ph type="sldNum" idx="8"/>
          </p:nvPr>
        </p:nvSpPr>
        <p:spPr/>
        <p:txBody>
          <a:bodyPr/>
          <a:p>
            <a:fld id="{E3E6719D-9FAD-49EE-801D-1C237C14141F}" type="slidenum">
              <a:t>&lt;#&gt;</a:t>
            </a:fld>
          </a:p>
        </p:txBody>
      </p:sp>
      <p:sp>
        <p:nvSpPr>
          <p:cNvPr id="4" name="PlaceHolder 3"/>
          <p:cNvSpPr>
            <a:spLocks noGrp="1"/>
          </p:cNvSpPr>
          <p:nvPr>
            <p:ph type="dt" idx="7"/>
          </p:nvPr>
        </p:nvSpPr>
        <p:spPr/>
        <p:txBody>
          <a:bodyPr/>
          <a:p>
            <a:r>
              <a:rPr lang="de-DE"/>
              <a:t/>
            </a:r>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8" name="PlaceHolder 1"/>
          <p:cNvSpPr>
            <a:spLocks noGrp="1"/>
          </p:cNvSpPr>
          <p:nvPr>
            <p:ph type="title"/>
          </p:nvPr>
        </p:nvSpPr>
        <p:spPr>
          <a:xfrm>
            <a:off x="838080" y="136440"/>
            <a:ext cx="10515240" cy="1325160"/>
          </a:xfrm>
          <a:prstGeom prst="rect">
            <a:avLst/>
          </a:prstGeom>
          <a:noFill/>
          <a:ln w="0">
            <a:noFill/>
          </a:ln>
        </p:spPr>
        <p:txBody>
          <a:bodyPr lIns="0" rIns="0" tIns="0" bIns="0" anchor="ctr">
            <a:noAutofit/>
          </a:bodyPr>
          <a:p>
            <a:endParaRPr b="0" lang="de-DE" sz="1800" spc="-1" strike="noStrike">
              <a:solidFill>
                <a:srgbClr val="000000"/>
              </a:solidFill>
              <a:latin typeface="Calibri"/>
            </a:endParaRPr>
          </a:p>
        </p:txBody>
      </p:sp>
      <p:sp>
        <p:nvSpPr>
          <p:cNvPr id="9" name="PlaceHolder 2"/>
          <p:cNvSpPr>
            <a:spLocks noGrp="1"/>
          </p:cNvSpPr>
          <p:nvPr>
            <p:ph/>
          </p:nvPr>
        </p:nvSpPr>
        <p:spPr>
          <a:xfrm>
            <a:off x="838080" y="1825560"/>
            <a:ext cx="10515240" cy="435096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Calibri"/>
            </a:endParaRPr>
          </a:p>
        </p:txBody>
      </p:sp>
      <p:sp>
        <p:nvSpPr>
          <p:cNvPr id="4" name="PlaceHolder 3"/>
          <p:cNvSpPr>
            <a:spLocks noGrp="1"/>
          </p:cNvSpPr>
          <p:nvPr>
            <p:ph type="ftr" idx="2"/>
          </p:nvPr>
        </p:nvSpPr>
        <p:spPr/>
        <p:txBody>
          <a:bodyPr/>
          <a:p>
            <a:r>
              <a:t>Footer</a:t>
            </a:r>
          </a:p>
        </p:txBody>
      </p:sp>
      <p:sp>
        <p:nvSpPr>
          <p:cNvPr id="5" name="PlaceHolder 4"/>
          <p:cNvSpPr>
            <a:spLocks noGrp="1"/>
          </p:cNvSpPr>
          <p:nvPr>
            <p:ph type="sldNum" idx="3"/>
          </p:nvPr>
        </p:nvSpPr>
        <p:spPr/>
        <p:txBody>
          <a:bodyPr/>
          <a:p>
            <a:fld id="{82595F09-2E78-43B6-AB57-7D0FB02DE3D8}" type="slidenum">
              <a:t>&lt;#&gt;</a:t>
            </a:fld>
          </a:p>
        </p:txBody>
      </p:sp>
      <p:sp>
        <p:nvSpPr>
          <p:cNvPr id="6" name="PlaceHolder 5"/>
          <p:cNvSpPr>
            <a:spLocks noGrp="1"/>
          </p:cNvSpPr>
          <p:nvPr>
            <p:ph type="dt" idx="1"/>
          </p:nvPr>
        </p:nvSpPr>
        <p:spPr/>
        <p:txBody>
          <a:bodyPr/>
          <a:p>
            <a:r>
              <a:rPr lang="de-DE"/>
              <a:t/>
            </a:r>
          </a:p>
        </p:txBody>
      </p:sp>
    </p:spTree>
  </p:cSld>
</p:sldLayout>
</file>

<file path=ppt/slideLayouts/slideLayout3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98" name="PlaceHolder 1"/>
          <p:cNvSpPr>
            <a:spLocks noGrp="1"/>
          </p:cNvSpPr>
          <p:nvPr>
            <p:ph type="subTitle"/>
          </p:nvPr>
        </p:nvSpPr>
        <p:spPr>
          <a:xfrm>
            <a:off x="838080" y="136440"/>
            <a:ext cx="10515240" cy="6144120"/>
          </a:xfrm>
          <a:prstGeom prst="rect">
            <a:avLst/>
          </a:prstGeom>
          <a:noFill/>
          <a:ln w="0">
            <a:noFill/>
          </a:ln>
        </p:spPr>
        <p:txBody>
          <a:bodyPr lIns="0" rIns="0" tIns="0" bIns="0" anchor="ctr">
            <a:noAutofit/>
          </a:bodyPr>
          <a:p>
            <a:pPr algn="ctr">
              <a:buNone/>
            </a:pPr>
            <a:endParaRPr b="0" lang="de-DE" sz="3200" spc="-1" strike="noStrike">
              <a:latin typeface="Arial"/>
            </a:endParaRPr>
          </a:p>
        </p:txBody>
      </p:sp>
      <p:sp>
        <p:nvSpPr>
          <p:cNvPr id="3" name="PlaceHolder 2"/>
          <p:cNvSpPr>
            <a:spLocks noGrp="1"/>
          </p:cNvSpPr>
          <p:nvPr>
            <p:ph type="sldNum" idx="8"/>
          </p:nvPr>
        </p:nvSpPr>
        <p:spPr/>
        <p:txBody>
          <a:bodyPr/>
          <a:p>
            <a:fld id="{9B12032A-C09F-48A5-86AB-B81F2C3259CB}" type="slidenum">
              <a:t>&lt;#&gt;</a:t>
            </a:fld>
          </a:p>
        </p:txBody>
      </p:sp>
      <p:sp>
        <p:nvSpPr>
          <p:cNvPr id="4" name="PlaceHolder 3"/>
          <p:cNvSpPr>
            <a:spLocks noGrp="1"/>
          </p:cNvSpPr>
          <p:nvPr>
            <p:ph type="dt" idx="7"/>
          </p:nvPr>
        </p:nvSpPr>
        <p:spPr/>
        <p:txBody>
          <a:bodyPr/>
          <a:p>
            <a:r>
              <a:rPr lang="de-DE"/>
              <a:t/>
            </a:r>
          </a:p>
        </p:txBody>
      </p:sp>
    </p:spTree>
  </p:cSld>
</p:sldLayout>
</file>

<file path=ppt/slideLayouts/slideLayout3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99" name="PlaceHolder 1"/>
          <p:cNvSpPr>
            <a:spLocks noGrp="1"/>
          </p:cNvSpPr>
          <p:nvPr>
            <p:ph type="title"/>
          </p:nvPr>
        </p:nvSpPr>
        <p:spPr>
          <a:xfrm>
            <a:off x="838080" y="136440"/>
            <a:ext cx="10515240" cy="1325160"/>
          </a:xfrm>
          <a:prstGeom prst="rect">
            <a:avLst/>
          </a:prstGeom>
          <a:noFill/>
          <a:ln w="0">
            <a:noFill/>
          </a:ln>
        </p:spPr>
        <p:txBody>
          <a:bodyPr lIns="0" rIns="0" tIns="0" bIns="0" anchor="ctr">
            <a:noAutofit/>
          </a:bodyPr>
          <a:p>
            <a:endParaRPr b="0" lang="de-DE" sz="1800" spc="-1" strike="noStrike">
              <a:solidFill>
                <a:srgbClr val="000000"/>
              </a:solidFill>
              <a:latin typeface="Calibri"/>
            </a:endParaRPr>
          </a:p>
        </p:txBody>
      </p:sp>
      <p:sp>
        <p:nvSpPr>
          <p:cNvPr id="100" name="PlaceHolder 2"/>
          <p:cNvSpPr>
            <a:spLocks noGrp="1"/>
          </p:cNvSpPr>
          <p:nvPr>
            <p:ph/>
          </p:nvPr>
        </p:nvSpPr>
        <p:spPr>
          <a:xfrm>
            <a:off x="838080" y="1825560"/>
            <a:ext cx="5131080" cy="207504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Calibri"/>
            </a:endParaRPr>
          </a:p>
        </p:txBody>
      </p:sp>
      <p:sp>
        <p:nvSpPr>
          <p:cNvPr id="101" name="PlaceHolder 3"/>
          <p:cNvSpPr>
            <a:spLocks noGrp="1"/>
          </p:cNvSpPr>
          <p:nvPr>
            <p:ph/>
          </p:nvPr>
        </p:nvSpPr>
        <p:spPr>
          <a:xfrm>
            <a:off x="6226200" y="1825560"/>
            <a:ext cx="5131080" cy="435096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Calibri"/>
            </a:endParaRPr>
          </a:p>
        </p:txBody>
      </p:sp>
      <p:sp>
        <p:nvSpPr>
          <p:cNvPr id="102" name="PlaceHolder 4"/>
          <p:cNvSpPr>
            <a:spLocks noGrp="1"/>
          </p:cNvSpPr>
          <p:nvPr>
            <p:ph/>
          </p:nvPr>
        </p:nvSpPr>
        <p:spPr>
          <a:xfrm>
            <a:off x="838080" y="4098240"/>
            <a:ext cx="5131080" cy="207504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Calibri"/>
            </a:endParaRPr>
          </a:p>
        </p:txBody>
      </p:sp>
      <p:sp>
        <p:nvSpPr>
          <p:cNvPr id="6" name="PlaceHolder 5"/>
          <p:cNvSpPr>
            <a:spLocks noGrp="1"/>
          </p:cNvSpPr>
          <p:nvPr>
            <p:ph type="sldNum" idx="8"/>
          </p:nvPr>
        </p:nvSpPr>
        <p:spPr/>
        <p:txBody>
          <a:bodyPr/>
          <a:p>
            <a:fld id="{3B9C5483-97D2-449D-B1FD-C07B351B739F}" type="slidenum">
              <a:t>&lt;#&gt;</a:t>
            </a:fld>
          </a:p>
        </p:txBody>
      </p:sp>
      <p:sp>
        <p:nvSpPr>
          <p:cNvPr id="7" name="PlaceHolder 6"/>
          <p:cNvSpPr>
            <a:spLocks noGrp="1"/>
          </p:cNvSpPr>
          <p:nvPr>
            <p:ph type="dt" idx="7"/>
          </p:nvPr>
        </p:nvSpPr>
        <p:spPr/>
        <p:txBody>
          <a:bodyPr/>
          <a:p>
            <a:r>
              <a:rPr lang="de-DE"/>
              <a:t/>
            </a:r>
          </a:p>
        </p:txBody>
      </p:sp>
    </p:spTree>
  </p:cSld>
</p:sldLayout>
</file>

<file path=ppt/slideLayouts/slideLayout3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03" name="PlaceHolder 1"/>
          <p:cNvSpPr>
            <a:spLocks noGrp="1"/>
          </p:cNvSpPr>
          <p:nvPr>
            <p:ph type="title"/>
          </p:nvPr>
        </p:nvSpPr>
        <p:spPr>
          <a:xfrm>
            <a:off x="838080" y="136440"/>
            <a:ext cx="10515240" cy="1325160"/>
          </a:xfrm>
          <a:prstGeom prst="rect">
            <a:avLst/>
          </a:prstGeom>
          <a:noFill/>
          <a:ln w="0">
            <a:noFill/>
          </a:ln>
        </p:spPr>
        <p:txBody>
          <a:bodyPr lIns="0" rIns="0" tIns="0" bIns="0" anchor="ctr">
            <a:noAutofit/>
          </a:bodyPr>
          <a:p>
            <a:endParaRPr b="0" lang="de-DE" sz="1800" spc="-1" strike="noStrike">
              <a:solidFill>
                <a:srgbClr val="000000"/>
              </a:solidFill>
              <a:latin typeface="Calibri"/>
            </a:endParaRPr>
          </a:p>
        </p:txBody>
      </p:sp>
      <p:sp>
        <p:nvSpPr>
          <p:cNvPr id="104" name="PlaceHolder 2"/>
          <p:cNvSpPr>
            <a:spLocks noGrp="1"/>
          </p:cNvSpPr>
          <p:nvPr>
            <p:ph/>
          </p:nvPr>
        </p:nvSpPr>
        <p:spPr>
          <a:xfrm>
            <a:off x="838080" y="1825560"/>
            <a:ext cx="5131080" cy="435096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Calibri"/>
            </a:endParaRPr>
          </a:p>
        </p:txBody>
      </p:sp>
      <p:sp>
        <p:nvSpPr>
          <p:cNvPr id="105" name="PlaceHolder 3"/>
          <p:cNvSpPr>
            <a:spLocks noGrp="1"/>
          </p:cNvSpPr>
          <p:nvPr>
            <p:ph/>
          </p:nvPr>
        </p:nvSpPr>
        <p:spPr>
          <a:xfrm>
            <a:off x="6226200" y="1825560"/>
            <a:ext cx="5131080" cy="207504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Calibri"/>
            </a:endParaRPr>
          </a:p>
        </p:txBody>
      </p:sp>
      <p:sp>
        <p:nvSpPr>
          <p:cNvPr id="106" name="PlaceHolder 4"/>
          <p:cNvSpPr>
            <a:spLocks noGrp="1"/>
          </p:cNvSpPr>
          <p:nvPr>
            <p:ph/>
          </p:nvPr>
        </p:nvSpPr>
        <p:spPr>
          <a:xfrm>
            <a:off x="6226200" y="4098240"/>
            <a:ext cx="5131080" cy="207504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Calibri"/>
            </a:endParaRPr>
          </a:p>
        </p:txBody>
      </p:sp>
      <p:sp>
        <p:nvSpPr>
          <p:cNvPr id="6" name="PlaceHolder 5"/>
          <p:cNvSpPr>
            <a:spLocks noGrp="1"/>
          </p:cNvSpPr>
          <p:nvPr>
            <p:ph type="sldNum" idx="8"/>
          </p:nvPr>
        </p:nvSpPr>
        <p:spPr/>
        <p:txBody>
          <a:bodyPr/>
          <a:p>
            <a:fld id="{7C18B538-129C-455B-B2AF-140D850ECAA4}" type="slidenum">
              <a:t>&lt;#&gt;</a:t>
            </a:fld>
          </a:p>
        </p:txBody>
      </p:sp>
      <p:sp>
        <p:nvSpPr>
          <p:cNvPr id="7" name="PlaceHolder 6"/>
          <p:cNvSpPr>
            <a:spLocks noGrp="1"/>
          </p:cNvSpPr>
          <p:nvPr>
            <p:ph type="dt" idx="7"/>
          </p:nvPr>
        </p:nvSpPr>
        <p:spPr/>
        <p:txBody>
          <a:bodyPr/>
          <a:p>
            <a:r>
              <a:rPr lang="de-DE"/>
              <a:t/>
            </a:r>
          </a:p>
        </p:txBody>
      </p:sp>
    </p:spTree>
  </p:cSld>
</p:sldLayout>
</file>

<file path=ppt/slideLayouts/slideLayout3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107" name="PlaceHolder 1"/>
          <p:cNvSpPr>
            <a:spLocks noGrp="1"/>
          </p:cNvSpPr>
          <p:nvPr>
            <p:ph type="title"/>
          </p:nvPr>
        </p:nvSpPr>
        <p:spPr>
          <a:xfrm>
            <a:off x="838080" y="136440"/>
            <a:ext cx="10515240" cy="1325160"/>
          </a:xfrm>
          <a:prstGeom prst="rect">
            <a:avLst/>
          </a:prstGeom>
          <a:noFill/>
          <a:ln w="0">
            <a:noFill/>
          </a:ln>
        </p:spPr>
        <p:txBody>
          <a:bodyPr lIns="0" rIns="0" tIns="0" bIns="0" anchor="ctr">
            <a:noAutofit/>
          </a:bodyPr>
          <a:p>
            <a:endParaRPr b="0" lang="de-DE" sz="1800" spc="-1" strike="noStrike">
              <a:solidFill>
                <a:srgbClr val="000000"/>
              </a:solidFill>
              <a:latin typeface="Calibri"/>
            </a:endParaRPr>
          </a:p>
        </p:txBody>
      </p:sp>
      <p:sp>
        <p:nvSpPr>
          <p:cNvPr id="108" name="PlaceHolder 2"/>
          <p:cNvSpPr>
            <a:spLocks noGrp="1"/>
          </p:cNvSpPr>
          <p:nvPr>
            <p:ph/>
          </p:nvPr>
        </p:nvSpPr>
        <p:spPr>
          <a:xfrm>
            <a:off x="838080" y="1825560"/>
            <a:ext cx="5131080" cy="207504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Calibri"/>
            </a:endParaRPr>
          </a:p>
        </p:txBody>
      </p:sp>
      <p:sp>
        <p:nvSpPr>
          <p:cNvPr id="109" name="PlaceHolder 3"/>
          <p:cNvSpPr>
            <a:spLocks noGrp="1"/>
          </p:cNvSpPr>
          <p:nvPr>
            <p:ph/>
          </p:nvPr>
        </p:nvSpPr>
        <p:spPr>
          <a:xfrm>
            <a:off x="6226200" y="1825560"/>
            <a:ext cx="5131080" cy="207504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Calibri"/>
            </a:endParaRPr>
          </a:p>
        </p:txBody>
      </p:sp>
      <p:sp>
        <p:nvSpPr>
          <p:cNvPr id="110" name="PlaceHolder 4"/>
          <p:cNvSpPr>
            <a:spLocks noGrp="1"/>
          </p:cNvSpPr>
          <p:nvPr>
            <p:ph/>
          </p:nvPr>
        </p:nvSpPr>
        <p:spPr>
          <a:xfrm>
            <a:off x="838080" y="4098240"/>
            <a:ext cx="10515240" cy="207504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Calibri"/>
            </a:endParaRPr>
          </a:p>
        </p:txBody>
      </p:sp>
      <p:sp>
        <p:nvSpPr>
          <p:cNvPr id="6" name="PlaceHolder 5"/>
          <p:cNvSpPr>
            <a:spLocks noGrp="1"/>
          </p:cNvSpPr>
          <p:nvPr>
            <p:ph type="sldNum" idx="8"/>
          </p:nvPr>
        </p:nvSpPr>
        <p:spPr/>
        <p:txBody>
          <a:bodyPr/>
          <a:p>
            <a:fld id="{69BED36B-0AF7-4E39-9A94-392B445DF349}" type="slidenum">
              <a:t>&lt;#&gt;</a:t>
            </a:fld>
          </a:p>
        </p:txBody>
      </p:sp>
      <p:sp>
        <p:nvSpPr>
          <p:cNvPr id="7" name="PlaceHolder 6"/>
          <p:cNvSpPr>
            <a:spLocks noGrp="1"/>
          </p:cNvSpPr>
          <p:nvPr>
            <p:ph type="dt" idx="7"/>
          </p:nvPr>
        </p:nvSpPr>
        <p:spPr/>
        <p:txBody>
          <a:bodyPr/>
          <a:p>
            <a:r>
              <a:rPr lang="de-DE"/>
              <a:t/>
            </a:r>
          </a:p>
        </p:txBody>
      </p:sp>
    </p:spTree>
  </p:cSld>
</p:sldLayout>
</file>

<file path=ppt/slideLayouts/slideLayout3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111" name="PlaceHolder 1"/>
          <p:cNvSpPr>
            <a:spLocks noGrp="1"/>
          </p:cNvSpPr>
          <p:nvPr>
            <p:ph type="title"/>
          </p:nvPr>
        </p:nvSpPr>
        <p:spPr>
          <a:xfrm>
            <a:off x="838080" y="136440"/>
            <a:ext cx="10515240" cy="1325160"/>
          </a:xfrm>
          <a:prstGeom prst="rect">
            <a:avLst/>
          </a:prstGeom>
          <a:noFill/>
          <a:ln w="0">
            <a:noFill/>
          </a:ln>
        </p:spPr>
        <p:txBody>
          <a:bodyPr lIns="0" rIns="0" tIns="0" bIns="0" anchor="ctr">
            <a:noAutofit/>
          </a:bodyPr>
          <a:p>
            <a:endParaRPr b="0" lang="de-DE" sz="1800" spc="-1" strike="noStrike">
              <a:solidFill>
                <a:srgbClr val="000000"/>
              </a:solidFill>
              <a:latin typeface="Calibri"/>
            </a:endParaRPr>
          </a:p>
        </p:txBody>
      </p:sp>
      <p:sp>
        <p:nvSpPr>
          <p:cNvPr id="112" name="PlaceHolder 2"/>
          <p:cNvSpPr>
            <a:spLocks noGrp="1"/>
          </p:cNvSpPr>
          <p:nvPr>
            <p:ph/>
          </p:nvPr>
        </p:nvSpPr>
        <p:spPr>
          <a:xfrm>
            <a:off x="838080" y="1825560"/>
            <a:ext cx="10515240" cy="207504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Calibri"/>
            </a:endParaRPr>
          </a:p>
        </p:txBody>
      </p:sp>
      <p:sp>
        <p:nvSpPr>
          <p:cNvPr id="113" name="PlaceHolder 3"/>
          <p:cNvSpPr>
            <a:spLocks noGrp="1"/>
          </p:cNvSpPr>
          <p:nvPr>
            <p:ph/>
          </p:nvPr>
        </p:nvSpPr>
        <p:spPr>
          <a:xfrm>
            <a:off x="838080" y="4098240"/>
            <a:ext cx="10515240" cy="207504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Calibri"/>
            </a:endParaRPr>
          </a:p>
        </p:txBody>
      </p:sp>
      <p:sp>
        <p:nvSpPr>
          <p:cNvPr id="5" name="PlaceHolder 4"/>
          <p:cNvSpPr>
            <a:spLocks noGrp="1"/>
          </p:cNvSpPr>
          <p:nvPr>
            <p:ph type="sldNum" idx="8"/>
          </p:nvPr>
        </p:nvSpPr>
        <p:spPr/>
        <p:txBody>
          <a:bodyPr/>
          <a:p>
            <a:fld id="{9F13257D-ABAB-4219-8B9E-5AAA5D29067A}" type="slidenum">
              <a:t>&lt;#&gt;</a:t>
            </a:fld>
          </a:p>
        </p:txBody>
      </p:sp>
      <p:sp>
        <p:nvSpPr>
          <p:cNvPr id="6" name="PlaceHolder 5"/>
          <p:cNvSpPr>
            <a:spLocks noGrp="1"/>
          </p:cNvSpPr>
          <p:nvPr>
            <p:ph type="dt" idx="7"/>
          </p:nvPr>
        </p:nvSpPr>
        <p:spPr/>
        <p:txBody>
          <a:bodyPr/>
          <a:p>
            <a:r>
              <a:rPr lang="de-DE"/>
              <a:t/>
            </a:r>
          </a:p>
        </p:txBody>
      </p:sp>
    </p:spTree>
  </p:cSld>
</p:sldLayout>
</file>

<file path=ppt/slideLayouts/slideLayout3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114" name="PlaceHolder 1"/>
          <p:cNvSpPr>
            <a:spLocks noGrp="1"/>
          </p:cNvSpPr>
          <p:nvPr>
            <p:ph type="title"/>
          </p:nvPr>
        </p:nvSpPr>
        <p:spPr>
          <a:xfrm>
            <a:off x="838080" y="136440"/>
            <a:ext cx="10515240" cy="1325160"/>
          </a:xfrm>
          <a:prstGeom prst="rect">
            <a:avLst/>
          </a:prstGeom>
          <a:noFill/>
          <a:ln w="0">
            <a:noFill/>
          </a:ln>
        </p:spPr>
        <p:txBody>
          <a:bodyPr lIns="0" rIns="0" tIns="0" bIns="0" anchor="ctr">
            <a:noAutofit/>
          </a:bodyPr>
          <a:p>
            <a:endParaRPr b="0" lang="de-DE" sz="1800" spc="-1" strike="noStrike">
              <a:solidFill>
                <a:srgbClr val="000000"/>
              </a:solidFill>
              <a:latin typeface="Calibri"/>
            </a:endParaRPr>
          </a:p>
        </p:txBody>
      </p:sp>
      <p:sp>
        <p:nvSpPr>
          <p:cNvPr id="115" name="PlaceHolder 2"/>
          <p:cNvSpPr>
            <a:spLocks noGrp="1"/>
          </p:cNvSpPr>
          <p:nvPr>
            <p:ph/>
          </p:nvPr>
        </p:nvSpPr>
        <p:spPr>
          <a:xfrm>
            <a:off x="838080" y="1825560"/>
            <a:ext cx="5131080" cy="207504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Calibri"/>
            </a:endParaRPr>
          </a:p>
        </p:txBody>
      </p:sp>
      <p:sp>
        <p:nvSpPr>
          <p:cNvPr id="116" name="PlaceHolder 3"/>
          <p:cNvSpPr>
            <a:spLocks noGrp="1"/>
          </p:cNvSpPr>
          <p:nvPr>
            <p:ph/>
          </p:nvPr>
        </p:nvSpPr>
        <p:spPr>
          <a:xfrm>
            <a:off x="6226200" y="1825560"/>
            <a:ext cx="5131080" cy="207504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Calibri"/>
            </a:endParaRPr>
          </a:p>
        </p:txBody>
      </p:sp>
      <p:sp>
        <p:nvSpPr>
          <p:cNvPr id="117" name="PlaceHolder 4"/>
          <p:cNvSpPr>
            <a:spLocks noGrp="1"/>
          </p:cNvSpPr>
          <p:nvPr>
            <p:ph/>
          </p:nvPr>
        </p:nvSpPr>
        <p:spPr>
          <a:xfrm>
            <a:off x="838080" y="4098240"/>
            <a:ext cx="5131080" cy="207504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Calibri"/>
            </a:endParaRPr>
          </a:p>
        </p:txBody>
      </p:sp>
      <p:sp>
        <p:nvSpPr>
          <p:cNvPr id="118" name="PlaceHolder 5"/>
          <p:cNvSpPr>
            <a:spLocks noGrp="1"/>
          </p:cNvSpPr>
          <p:nvPr>
            <p:ph/>
          </p:nvPr>
        </p:nvSpPr>
        <p:spPr>
          <a:xfrm>
            <a:off x="6226200" y="4098240"/>
            <a:ext cx="5131080" cy="207504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Calibri"/>
            </a:endParaRPr>
          </a:p>
        </p:txBody>
      </p:sp>
      <p:sp>
        <p:nvSpPr>
          <p:cNvPr id="7" name="PlaceHolder 6"/>
          <p:cNvSpPr>
            <a:spLocks noGrp="1"/>
          </p:cNvSpPr>
          <p:nvPr>
            <p:ph type="sldNum" idx="8"/>
          </p:nvPr>
        </p:nvSpPr>
        <p:spPr/>
        <p:txBody>
          <a:bodyPr/>
          <a:p>
            <a:fld id="{2CBB6F33-518C-4AA3-9936-D343EC4EDC7B}" type="slidenum">
              <a:t>&lt;#&gt;</a:t>
            </a:fld>
          </a:p>
        </p:txBody>
      </p:sp>
      <p:sp>
        <p:nvSpPr>
          <p:cNvPr id="8" name="PlaceHolder 7"/>
          <p:cNvSpPr>
            <a:spLocks noGrp="1"/>
          </p:cNvSpPr>
          <p:nvPr>
            <p:ph type="dt" idx="7"/>
          </p:nvPr>
        </p:nvSpPr>
        <p:spPr/>
        <p:txBody>
          <a:bodyPr/>
          <a:p>
            <a:r>
              <a:rPr lang="de-DE"/>
              <a:t/>
            </a:r>
          </a:p>
        </p:txBody>
      </p:sp>
    </p:spTree>
  </p:cSld>
</p:sldLayout>
</file>

<file path=ppt/slideLayouts/slideLayout3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119" name="PlaceHolder 1"/>
          <p:cNvSpPr>
            <a:spLocks noGrp="1"/>
          </p:cNvSpPr>
          <p:nvPr>
            <p:ph type="title"/>
          </p:nvPr>
        </p:nvSpPr>
        <p:spPr>
          <a:xfrm>
            <a:off x="838080" y="136440"/>
            <a:ext cx="10515240" cy="1325160"/>
          </a:xfrm>
          <a:prstGeom prst="rect">
            <a:avLst/>
          </a:prstGeom>
          <a:noFill/>
          <a:ln w="0">
            <a:noFill/>
          </a:ln>
        </p:spPr>
        <p:txBody>
          <a:bodyPr lIns="0" rIns="0" tIns="0" bIns="0" anchor="ctr">
            <a:noAutofit/>
          </a:bodyPr>
          <a:p>
            <a:endParaRPr b="0" lang="de-DE" sz="1800" spc="-1" strike="noStrike">
              <a:solidFill>
                <a:srgbClr val="000000"/>
              </a:solidFill>
              <a:latin typeface="Calibri"/>
            </a:endParaRPr>
          </a:p>
        </p:txBody>
      </p:sp>
      <p:sp>
        <p:nvSpPr>
          <p:cNvPr id="120" name="PlaceHolder 2"/>
          <p:cNvSpPr>
            <a:spLocks noGrp="1"/>
          </p:cNvSpPr>
          <p:nvPr>
            <p:ph/>
          </p:nvPr>
        </p:nvSpPr>
        <p:spPr>
          <a:xfrm>
            <a:off x="838080" y="1825560"/>
            <a:ext cx="3385800" cy="207504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Calibri"/>
            </a:endParaRPr>
          </a:p>
        </p:txBody>
      </p:sp>
      <p:sp>
        <p:nvSpPr>
          <p:cNvPr id="121" name="PlaceHolder 3"/>
          <p:cNvSpPr>
            <a:spLocks noGrp="1"/>
          </p:cNvSpPr>
          <p:nvPr>
            <p:ph/>
          </p:nvPr>
        </p:nvSpPr>
        <p:spPr>
          <a:xfrm>
            <a:off x="4393440" y="1825560"/>
            <a:ext cx="3385800" cy="207504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Calibri"/>
            </a:endParaRPr>
          </a:p>
        </p:txBody>
      </p:sp>
      <p:sp>
        <p:nvSpPr>
          <p:cNvPr id="122" name="PlaceHolder 4"/>
          <p:cNvSpPr>
            <a:spLocks noGrp="1"/>
          </p:cNvSpPr>
          <p:nvPr>
            <p:ph/>
          </p:nvPr>
        </p:nvSpPr>
        <p:spPr>
          <a:xfrm>
            <a:off x="7949160" y="1825560"/>
            <a:ext cx="3385800" cy="207504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Calibri"/>
            </a:endParaRPr>
          </a:p>
        </p:txBody>
      </p:sp>
      <p:sp>
        <p:nvSpPr>
          <p:cNvPr id="123" name="PlaceHolder 5"/>
          <p:cNvSpPr>
            <a:spLocks noGrp="1"/>
          </p:cNvSpPr>
          <p:nvPr>
            <p:ph/>
          </p:nvPr>
        </p:nvSpPr>
        <p:spPr>
          <a:xfrm>
            <a:off x="838080" y="4098240"/>
            <a:ext cx="3385800" cy="207504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Calibri"/>
            </a:endParaRPr>
          </a:p>
        </p:txBody>
      </p:sp>
      <p:sp>
        <p:nvSpPr>
          <p:cNvPr id="124" name="PlaceHolder 6"/>
          <p:cNvSpPr>
            <a:spLocks noGrp="1"/>
          </p:cNvSpPr>
          <p:nvPr>
            <p:ph/>
          </p:nvPr>
        </p:nvSpPr>
        <p:spPr>
          <a:xfrm>
            <a:off x="4393440" y="4098240"/>
            <a:ext cx="3385800" cy="207504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Calibri"/>
            </a:endParaRPr>
          </a:p>
        </p:txBody>
      </p:sp>
      <p:sp>
        <p:nvSpPr>
          <p:cNvPr id="125" name="PlaceHolder 7"/>
          <p:cNvSpPr>
            <a:spLocks noGrp="1"/>
          </p:cNvSpPr>
          <p:nvPr>
            <p:ph/>
          </p:nvPr>
        </p:nvSpPr>
        <p:spPr>
          <a:xfrm>
            <a:off x="7949160" y="4098240"/>
            <a:ext cx="3385800" cy="207504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Calibri"/>
            </a:endParaRPr>
          </a:p>
        </p:txBody>
      </p:sp>
      <p:sp>
        <p:nvSpPr>
          <p:cNvPr id="9" name="PlaceHolder 8"/>
          <p:cNvSpPr>
            <a:spLocks noGrp="1"/>
          </p:cNvSpPr>
          <p:nvPr>
            <p:ph type="sldNum" idx="8"/>
          </p:nvPr>
        </p:nvSpPr>
        <p:spPr/>
        <p:txBody>
          <a:bodyPr/>
          <a:p>
            <a:fld id="{1F509559-CACF-451E-A9CF-D06165792A0C}" type="slidenum">
              <a:t>&lt;#&gt;</a:t>
            </a:fld>
          </a:p>
        </p:txBody>
      </p:sp>
      <p:sp>
        <p:nvSpPr>
          <p:cNvPr id="10" name="PlaceHolder 9"/>
          <p:cNvSpPr>
            <a:spLocks noGrp="1"/>
          </p:cNvSpPr>
          <p:nvPr>
            <p:ph type="dt" idx="7"/>
          </p:nvPr>
        </p:nvSpPr>
        <p:spPr/>
        <p:txBody>
          <a:bodyPr/>
          <a:p>
            <a:r>
              <a:rPr lang="de-DE"/>
              <a:t/>
            </a:r>
          </a:p>
        </p:txBody>
      </p:sp>
    </p:spTree>
  </p:cSld>
</p:sldLayout>
</file>

<file path=ppt/slideLayouts/slideLayout3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3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30" name="PlaceHolder 1"/>
          <p:cNvSpPr>
            <a:spLocks noGrp="1"/>
          </p:cNvSpPr>
          <p:nvPr>
            <p:ph type="title"/>
          </p:nvPr>
        </p:nvSpPr>
        <p:spPr>
          <a:xfrm>
            <a:off x="838080" y="136440"/>
            <a:ext cx="10515240" cy="1325160"/>
          </a:xfrm>
          <a:prstGeom prst="rect">
            <a:avLst/>
          </a:prstGeom>
          <a:noFill/>
          <a:ln w="0">
            <a:noFill/>
          </a:ln>
        </p:spPr>
        <p:txBody>
          <a:bodyPr lIns="0" rIns="0" tIns="0" bIns="0" anchor="ctr">
            <a:noAutofit/>
          </a:bodyPr>
          <a:p>
            <a:endParaRPr b="0" lang="de-DE" sz="1800" spc="-1" strike="noStrike">
              <a:solidFill>
                <a:srgbClr val="000000"/>
              </a:solidFill>
              <a:latin typeface="Calibri"/>
            </a:endParaRPr>
          </a:p>
        </p:txBody>
      </p:sp>
      <p:sp>
        <p:nvSpPr>
          <p:cNvPr id="131" name="PlaceHolder 2"/>
          <p:cNvSpPr>
            <a:spLocks noGrp="1"/>
          </p:cNvSpPr>
          <p:nvPr>
            <p:ph type="subTitle"/>
          </p:nvPr>
        </p:nvSpPr>
        <p:spPr>
          <a:xfrm>
            <a:off x="838080" y="1825560"/>
            <a:ext cx="10515240" cy="4350960"/>
          </a:xfrm>
          <a:prstGeom prst="rect">
            <a:avLst/>
          </a:prstGeom>
          <a:noFill/>
          <a:ln w="0">
            <a:noFill/>
          </a:ln>
        </p:spPr>
        <p:txBody>
          <a:bodyPr lIns="0" rIns="0" tIns="0" bIns="0" anchor="ctr">
            <a:noAutofit/>
          </a:bodyPr>
          <a:p>
            <a:pPr algn="ctr">
              <a:buNone/>
            </a:pPr>
            <a:endParaRPr b="0" lang="de-DE" sz="3200" spc="-1" strike="noStrike">
              <a:latin typeface="Arial"/>
            </a:endParaRPr>
          </a:p>
        </p:txBody>
      </p:sp>
    </p:spTree>
  </p:cSld>
</p:sldLayout>
</file>

<file path=ppt/slideLayouts/slideLayout3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32" name="PlaceHolder 1"/>
          <p:cNvSpPr>
            <a:spLocks noGrp="1"/>
          </p:cNvSpPr>
          <p:nvPr>
            <p:ph type="title"/>
          </p:nvPr>
        </p:nvSpPr>
        <p:spPr>
          <a:xfrm>
            <a:off x="838080" y="136440"/>
            <a:ext cx="10515240" cy="1325160"/>
          </a:xfrm>
          <a:prstGeom prst="rect">
            <a:avLst/>
          </a:prstGeom>
          <a:noFill/>
          <a:ln w="0">
            <a:noFill/>
          </a:ln>
        </p:spPr>
        <p:txBody>
          <a:bodyPr lIns="0" rIns="0" tIns="0" bIns="0" anchor="ctr">
            <a:noAutofit/>
          </a:bodyPr>
          <a:p>
            <a:endParaRPr b="0" lang="de-DE" sz="1800" spc="-1" strike="noStrike">
              <a:solidFill>
                <a:srgbClr val="000000"/>
              </a:solidFill>
              <a:latin typeface="Calibri"/>
            </a:endParaRPr>
          </a:p>
        </p:txBody>
      </p:sp>
      <p:sp>
        <p:nvSpPr>
          <p:cNvPr id="133" name="PlaceHolder 2"/>
          <p:cNvSpPr>
            <a:spLocks noGrp="1"/>
          </p:cNvSpPr>
          <p:nvPr>
            <p:ph/>
          </p:nvPr>
        </p:nvSpPr>
        <p:spPr>
          <a:xfrm>
            <a:off x="838080" y="1825560"/>
            <a:ext cx="10515240" cy="435096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Calibri"/>
            </a:endParaRP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0" name="PlaceHolder 1"/>
          <p:cNvSpPr>
            <a:spLocks noGrp="1"/>
          </p:cNvSpPr>
          <p:nvPr>
            <p:ph type="title"/>
          </p:nvPr>
        </p:nvSpPr>
        <p:spPr>
          <a:xfrm>
            <a:off x="838080" y="136440"/>
            <a:ext cx="10515240" cy="1325160"/>
          </a:xfrm>
          <a:prstGeom prst="rect">
            <a:avLst/>
          </a:prstGeom>
          <a:noFill/>
          <a:ln w="0">
            <a:noFill/>
          </a:ln>
        </p:spPr>
        <p:txBody>
          <a:bodyPr lIns="0" rIns="0" tIns="0" bIns="0" anchor="ctr">
            <a:noAutofit/>
          </a:bodyPr>
          <a:p>
            <a:endParaRPr b="0" lang="de-DE" sz="1800" spc="-1" strike="noStrike">
              <a:solidFill>
                <a:srgbClr val="000000"/>
              </a:solidFill>
              <a:latin typeface="Calibri"/>
            </a:endParaRPr>
          </a:p>
        </p:txBody>
      </p:sp>
      <p:sp>
        <p:nvSpPr>
          <p:cNvPr id="11" name="PlaceHolder 2"/>
          <p:cNvSpPr>
            <a:spLocks noGrp="1"/>
          </p:cNvSpPr>
          <p:nvPr>
            <p:ph/>
          </p:nvPr>
        </p:nvSpPr>
        <p:spPr>
          <a:xfrm>
            <a:off x="838080" y="1825560"/>
            <a:ext cx="5131080" cy="435096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Calibri"/>
            </a:endParaRPr>
          </a:p>
        </p:txBody>
      </p:sp>
      <p:sp>
        <p:nvSpPr>
          <p:cNvPr id="12" name="PlaceHolder 3"/>
          <p:cNvSpPr>
            <a:spLocks noGrp="1"/>
          </p:cNvSpPr>
          <p:nvPr>
            <p:ph/>
          </p:nvPr>
        </p:nvSpPr>
        <p:spPr>
          <a:xfrm>
            <a:off x="6226200" y="1825560"/>
            <a:ext cx="5131080" cy="435096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Calibri"/>
            </a:endParaRPr>
          </a:p>
        </p:txBody>
      </p:sp>
      <p:sp>
        <p:nvSpPr>
          <p:cNvPr id="5" name="PlaceHolder 4"/>
          <p:cNvSpPr>
            <a:spLocks noGrp="1"/>
          </p:cNvSpPr>
          <p:nvPr>
            <p:ph type="ftr" idx="2"/>
          </p:nvPr>
        </p:nvSpPr>
        <p:spPr/>
        <p:txBody>
          <a:bodyPr/>
          <a:p>
            <a:r>
              <a:t>Footer</a:t>
            </a:r>
          </a:p>
        </p:txBody>
      </p:sp>
      <p:sp>
        <p:nvSpPr>
          <p:cNvPr id="6" name="PlaceHolder 5"/>
          <p:cNvSpPr>
            <a:spLocks noGrp="1"/>
          </p:cNvSpPr>
          <p:nvPr>
            <p:ph type="sldNum" idx="3"/>
          </p:nvPr>
        </p:nvSpPr>
        <p:spPr/>
        <p:txBody>
          <a:bodyPr/>
          <a:p>
            <a:fld id="{CBA4ABF6-5D9F-43B8-ACF7-2C14B4095A1A}" type="slidenum">
              <a:t>&lt;#&gt;</a:t>
            </a:fld>
          </a:p>
        </p:txBody>
      </p:sp>
      <p:sp>
        <p:nvSpPr>
          <p:cNvPr id="7" name="PlaceHolder 6"/>
          <p:cNvSpPr>
            <a:spLocks noGrp="1"/>
          </p:cNvSpPr>
          <p:nvPr>
            <p:ph type="dt" idx="1"/>
          </p:nvPr>
        </p:nvSpPr>
        <p:spPr/>
        <p:txBody>
          <a:bodyPr/>
          <a:p>
            <a:r>
              <a:rPr lang="de-DE"/>
              <a:t/>
            </a:r>
          </a:p>
        </p:txBody>
      </p:sp>
    </p:spTree>
  </p:cSld>
</p:sldLayout>
</file>

<file path=ppt/slideLayouts/slideLayout4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34" name="PlaceHolder 1"/>
          <p:cNvSpPr>
            <a:spLocks noGrp="1"/>
          </p:cNvSpPr>
          <p:nvPr>
            <p:ph type="title"/>
          </p:nvPr>
        </p:nvSpPr>
        <p:spPr>
          <a:xfrm>
            <a:off x="838080" y="136440"/>
            <a:ext cx="10515240" cy="1325160"/>
          </a:xfrm>
          <a:prstGeom prst="rect">
            <a:avLst/>
          </a:prstGeom>
          <a:noFill/>
          <a:ln w="0">
            <a:noFill/>
          </a:ln>
        </p:spPr>
        <p:txBody>
          <a:bodyPr lIns="0" rIns="0" tIns="0" bIns="0" anchor="ctr">
            <a:noAutofit/>
          </a:bodyPr>
          <a:p>
            <a:endParaRPr b="0" lang="de-DE" sz="1800" spc="-1" strike="noStrike">
              <a:solidFill>
                <a:srgbClr val="000000"/>
              </a:solidFill>
              <a:latin typeface="Calibri"/>
            </a:endParaRPr>
          </a:p>
        </p:txBody>
      </p:sp>
      <p:sp>
        <p:nvSpPr>
          <p:cNvPr id="135" name="PlaceHolder 2"/>
          <p:cNvSpPr>
            <a:spLocks noGrp="1"/>
          </p:cNvSpPr>
          <p:nvPr>
            <p:ph/>
          </p:nvPr>
        </p:nvSpPr>
        <p:spPr>
          <a:xfrm>
            <a:off x="838080" y="1825560"/>
            <a:ext cx="5131080" cy="435096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Calibri"/>
            </a:endParaRPr>
          </a:p>
        </p:txBody>
      </p:sp>
      <p:sp>
        <p:nvSpPr>
          <p:cNvPr id="136" name="PlaceHolder 3"/>
          <p:cNvSpPr>
            <a:spLocks noGrp="1"/>
          </p:cNvSpPr>
          <p:nvPr>
            <p:ph/>
          </p:nvPr>
        </p:nvSpPr>
        <p:spPr>
          <a:xfrm>
            <a:off x="6226200" y="1825560"/>
            <a:ext cx="5131080" cy="435096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Calibri"/>
            </a:endParaRPr>
          </a:p>
        </p:txBody>
      </p:sp>
    </p:spTree>
  </p:cSld>
</p:sldLayout>
</file>

<file path=ppt/slideLayouts/slideLayout4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37" name="PlaceHolder 1"/>
          <p:cNvSpPr>
            <a:spLocks noGrp="1"/>
          </p:cNvSpPr>
          <p:nvPr>
            <p:ph type="title"/>
          </p:nvPr>
        </p:nvSpPr>
        <p:spPr>
          <a:xfrm>
            <a:off x="838080" y="136440"/>
            <a:ext cx="10515240" cy="1325160"/>
          </a:xfrm>
          <a:prstGeom prst="rect">
            <a:avLst/>
          </a:prstGeom>
          <a:noFill/>
          <a:ln w="0">
            <a:noFill/>
          </a:ln>
        </p:spPr>
        <p:txBody>
          <a:bodyPr lIns="0" rIns="0" tIns="0" bIns="0" anchor="ctr">
            <a:noAutofit/>
          </a:bodyPr>
          <a:p>
            <a:endParaRPr b="0" lang="de-DE" sz="1800" spc="-1" strike="noStrike">
              <a:solidFill>
                <a:srgbClr val="000000"/>
              </a:solidFill>
              <a:latin typeface="Calibri"/>
            </a:endParaRPr>
          </a:p>
        </p:txBody>
      </p:sp>
    </p:spTree>
  </p:cSld>
</p:sldLayout>
</file>

<file path=ppt/slideLayouts/slideLayout4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38" name="PlaceHolder 1"/>
          <p:cNvSpPr>
            <a:spLocks noGrp="1"/>
          </p:cNvSpPr>
          <p:nvPr>
            <p:ph type="subTitle"/>
          </p:nvPr>
        </p:nvSpPr>
        <p:spPr>
          <a:xfrm>
            <a:off x="838080" y="136440"/>
            <a:ext cx="10515240" cy="6144120"/>
          </a:xfrm>
          <a:prstGeom prst="rect">
            <a:avLst/>
          </a:prstGeom>
          <a:noFill/>
          <a:ln w="0">
            <a:noFill/>
          </a:ln>
        </p:spPr>
        <p:txBody>
          <a:bodyPr lIns="0" rIns="0" tIns="0" bIns="0" anchor="ctr">
            <a:noAutofit/>
          </a:bodyPr>
          <a:p>
            <a:pPr algn="ctr">
              <a:buNone/>
            </a:pPr>
            <a:endParaRPr b="0" lang="de-DE" sz="3200" spc="-1" strike="noStrike">
              <a:latin typeface="Arial"/>
            </a:endParaRPr>
          </a:p>
        </p:txBody>
      </p:sp>
    </p:spTree>
  </p:cSld>
</p:sldLayout>
</file>

<file path=ppt/slideLayouts/slideLayout4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39" name="PlaceHolder 1"/>
          <p:cNvSpPr>
            <a:spLocks noGrp="1"/>
          </p:cNvSpPr>
          <p:nvPr>
            <p:ph type="title"/>
          </p:nvPr>
        </p:nvSpPr>
        <p:spPr>
          <a:xfrm>
            <a:off x="838080" y="136440"/>
            <a:ext cx="10515240" cy="1325160"/>
          </a:xfrm>
          <a:prstGeom prst="rect">
            <a:avLst/>
          </a:prstGeom>
          <a:noFill/>
          <a:ln w="0">
            <a:noFill/>
          </a:ln>
        </p:spPr>
        <p:txBody>
          <a:bodyPr lIns="0" rIns="0" tIns="0" bIns="0" anchor="ctr">
            <a:noAutofit/>
          </a:bodyPr>
          <a:p>
            <a:endParaRPr b="0" lang="de-DE" sz="1800" spc="-1" strike="noStrike">
              <a:solidFill>
                <a:srgbClr val="000000"/>
              </a:solidFill>
              <a:latin typeface="Calibri"/>
            </a:endParaRPr>
          </a:p>
        </p:txBody>
      </p:sp>
      <p:sp>
        <p:nvSpPr>
          <p:cNvPr id="140" name="PlaceHolder 2"/>
          <p:cNvSpPr>
            <a:spLocks noGrp="1"/>
          </p:cNvSpPr>
          <p:nvPr>
            <p:ph/>
          </p:nvPr>
        </p:nvSpPr>
        <p:spPr>
          <a:xfrm>
            <a:off x="838080" y="1825560"/>
            <a:ext cx="5131080" cy="207504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Calibri"/>
            </a:endParaRPr>
          </a:p>
        </p:txBody>
      </p:sp>
      <p:sp>
        <p:nvSpPr>
          <p:cNvPr id="141" name="PlaceHolder 3"/>
          <p:cNvSpPr>
            <a:spLocks noGrp="1"/>
          </p:cNvSpPr>
          <p:nvPr>
            <p:ph/>
          </p:nvPr>
        </p:nvSpPr>
        <p:spPr>
          <a:xfrm>
            <a:off x="6226200" y="1825560"/>
            <a:ext cx="5131080" cy="435096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Calibri"/>
            </a:endParaRPr>
          </a:p>
        </p:txBody>
      </p:sp>
      <p:sp>
        <p:nvSpPr>
          <p:cNvPr id="142" name="PlaceHolder 4"/>
          <p:cNvSpPr>
            <a:spLocks noGrp="1"/>
          </p:cNvSpPr>
          <p:nvPr>
            <p:ph/>
          </p:nvPr>
        </p:nvSpPr>
        <p:spPr>
          <a:xfrm>
            <a:off x="838080" y="4098240"/>
            <a:ext cx="5131080" cy="207504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Calibri"/>
            </a:endParaRPr>
          </a:p>
        </p:txBody>
      </p:sp>
    </p:spTree>
  </p:cSld>
</p:sldLayout>
</file>

<file path=ppt/slideLayouts/slideLayout4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43" name="PlaceHolder 1"/>
          <p:cNvSpPr>
            <a:spLocks noGrp="1"/>
          </p:cNvSpPr>
          <p:nvPr>
            <p:ph type="title"/>
          </p:nvPr>
        </p:nvSpPr>
        <p:spPr>
          <a:xfrm>
            <a:off x="838080" y="136440"/>
            <a:ext cx="10515240" cy="1325160"/>
          </a:xfrm>
          <a:prstGeom prst="rect">
            <a:avLst/>
          </a:prstGeom>
          <a:noFill/>
          <a:ln w="0">
            <a:noFill/>
          </a:ln>
        </p:spPr>
        <p:txBody>
          <a:bodyPr lIns="0" rIns="0" tIns="0" bIns="0" anchor="ctr">
            <a:noAutofit/>
          </a:bodyPr>
          <a:p>
            <a:endParaRPr b="0" lang="de-DE" sz="1800" spc="-1" strike="noStrike">
              <a:solidFill>
                <a:srgbClr val="000000"/>
              </a:solidFill>
              <a:latin typeface="Calibri"/>
            </a:endParaRPr>
          </a:p>
        </p:txBody>
      </p:sp>
      <p:sp>
        <p:nvSpPr>
          <p:cNvPr id="144" name="PlaceHolder 2"/>
          <p:cNvSpPr>
            <a:spLocks noGrp="1"/>
          </p:cNvSpPr>
          <p:nvPr>
            <p:ph/>
          </p:nvPr>
        </p:nvSpPr>
        <p:spPr>
          <a:xfrm>
            <a:off x="838080" y="1825560"/>
            <a:ext cx="5131080" cy="435096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Calibri"/>
            </a:endParaRPr>
          </a:p>
        </p:txBody>
      </p:sp>
      <p:sp>
        <p:nvSpPr>
          <p:cNvPr id="145" name="PlaceHolder 3"/>
          <p:cNvSpPr>
            <a:spLocks noGrp="1"/>
          </p:cNvSpPr>
          <p:nvPr>
            <p:ph/>
          </p:nvPr>
        </p:nvSpPr>
        <p:spPr>
          <a:xfrm>
            <a:off x="6226200" y="1825560"/>
            <a:ext cx="5131080" cy="207504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Calibri"/>
            </a:endParaRPr>
          </a:p>
        </p:txBody>
      </p:sp>
      <p:sp>
        <p:nvSpPr>
          <p:cNvPr id="146" name="PlaceHolder 4"/>
          <p:cNvSpPr>
            <a:spLocks noGrp="1"/>
          </p:cNvSpPr>
          <p:nvPr>
            <p:ph/>
          </p:nvPr>
        </p:nvSpPr>
        <p:spPr>
          <a:xfrm>
            <a:off x="6226200" y="4098240"/>
            <a:ext cx="5131080" cy="207504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Calibri"/>
            </a:endParaRPr>
          </a:p>
        </p:txBody>
      </p:sp>
    </p:spTree>
  </p:cSld>
</p:sldLayout>
</file>

<file path=ppt/slideLayouts/slideLayout4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147" name="PlaceHolder 1"/>
          <p:cNvSpPr>
            <a:spLocks noGrp="1"/>
          </p:cNvSpPr>
          <p:nvPr>
            <p:ph type="title"/>
          </p:nvPr>
        </p:nvSpPr>
        <p:spPr>
          <a:xfrm>
            <a:off x="838080" y="136440"/>
            <a:ext cx="10515240" cy="1325160"/>
          </a:xfrm>
          <a:prstGeom prst="rect">
            <a:avLst/>
          </a:prstGeom>
          <a:noFill/>
          <a:ln w="0">
            <a:noFill/>
          </a:ln>
        </p:spPr>
        <p:txBody>
          <a:bodyPr lIns="0" rIns="0" tIns="0" bIns="0" anchor="ctr">
            <a:noAutofit/>
          </a:bodyPr>
          <a:p>
            <a:endParaRPr b="0" lang="de-DE" sz="1800" spc="-1" strike="noStrike">
              <a:solidFill>
                <a:srgbClr val="000000"/>
              </a:solidFill>
              <a:latin typeface="Calibri"/>
            </a:endParaRPr>
          </a:p>
        </p:txBody>
      </p:sp>
      <p:sp>
        <p:nvSpPr>
          <p:cNvPr id="148" name="PlaceHolder 2"/>
          <p:cNvSpPr>
            <a:spLocks noGrp="1"/>
          </p:cNvSpPr>
          <p:nvPr>
            <p:ph/>
          </p:nvPr>
        </p:nvSpPr>
        <p:spPr>
          <a:xfrm>
            <a:off x="838080" y="1825560"/>
            <a:ext cx="5131080" cy="207504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Calibri"/>
            </a:endParaRPr>
          </a:p>
        </p:txBody>
      </p:sp>
      <p:sp>
        <p:nvSpPr>
          <p:cNvPr id="149" name="PlaceHolder 3"/>
          <p:cNvSpPr>
            <a:spLocks noGrp="1"/>
          </p:cNvSpPr>
          <p:nvPr>
            <p:ph/>
          </p:nvPr>
        </p:nvSpPr>
        <p:spPr>
          <a:xfrm>
            <a:off x="6226200" y="1825560"/>
            <a:ext cx="5131080" cy="207504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Calibri"/>
            </a:endParaRPr>
          </a:p>
        </p:txBody>
      </p:sp>
      <p:sp>
        <p:nvSpPr>
          <p:cNvPr id="150" name="PlaceHolder 4"/>
          <p:cNvSpPr>
            <a:spLocks noGrp="1"/>
          </p:cNvSpPr>
          <p:nvPr>
            <p:ph/>
          </p:nvPr>
        </p:nvSpPr>
        <p:spPr>
          <a:xfrm>
            <a:off x="838080" y="4098240"/>
            <a:ext cx="10515240" cy="207504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Calibri"/>
            </a:endParaRPr>
          </a:p>
        </p:txBody>
      </p:sp>
    </p:spTree>
  </p:cSld>
</p:sldLayout>
</file>

<file path=ppt/slideLayouts/slideLayout4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151" name="PlaceHolder 1"/>
          <p:cNvSpPr>
            <a:spLocks noGrp="1"/>
          </p:cNvSpPr>
          <p:nvPr>
            <p:ph type="title"/>
          </p:nvPr>
        </p:nvSpPr>
        <p:spPr>
          <a:xfrm>
            <a:off x="838080" y="136440"/>
            <a:ext cx="10515240" cy="1325160"/>
          </a:xfrm>
          <a:prstGeom prst="rect">
            <a:avLst/>
          </a:prstGeom>
          <a:noFill/>
          <a:ln w="0">
            <a:noFill/>
          </a:ln>
        </p:spPr>
        <p:txBody>
          <a:bodyPr lIns="0" rIns="0" tIns="0" bIns="0" anchor="ctr">
            <a:noAutofit/>
          </a:bodyPr>
          <a:p>
            <a:endParaRPr b="0" lang="de-DE" sz="1800" spc="-1" strike="noStrike">
              <a:solidFill>
                <a:srgbClr val="000000"/>
              </a:solidFill>
              <a:latin typeface="Calibri"/>
            </a:endParaRPr>
          </a:p>
        </p:txBody>
      </p:sp>
      <p:sp>
        <p:nvSpPr>
          <p:cNvPr id="152" name="PlaceHolder 2"/>
          <p:cNvSpPr>
            <a:spLocks noGrp="1"/>
          </p:cNvSpPr>
          <p:nvPr>
            <p:ph/>
          </p:nvPr>
        </p:nvSpPr>
        <p:spPr>
          <a:xfrm>
            <a:off x="838080" y="1825560"/>
            <a:ext cx="10515240" cy="207504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Calibri"/>
            </a:endParaRPr>
          </a:p>
        </p:txBody>
      </p:sp>
      <p:sp>
        <p:nvSpPr>
          <p:cNvPr id="153" name="PlaceHolder 3"/>
          <p:cNvSpPr>
            <a:spLocks noGrp="1"/>
          </p:cNvSpPr>
          <p:nvPr>
            <p:ph/>
          </p:nvPr>
        </p:nvSpPr>
        <p:spPr>
          <a:xfrm>
            <a:off x="838080" y="4098240"/>
            <a:ext cx="10515240" cy="207504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Calibri"/>
            </a:endParaRPr>
          </a:p>
        </p:txBody>
      </p:sp>
    </p:spTree>
  </p:cSld>
</p:sldLayout>
</file>

<file path=ppt/slideLayouts/slideLayout4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154" name="PlaceHolder 1"/>
          <p:cNvSpPr>
            <a:spLocks noGrp="1"/>
          </p:cNvSpPr>
          <p:nvPr>
            <p:ph type="title"/>
          </p:nvPr>
        </p:nvSpPr>
        <p:spPr>
          <a:xfrm>
            <a:off x="838080" y="136440"/>
            <a:ext cx="10515240" cy="1325160"/>
          </a:xfrm>
          <a:prstGeom prst="rect">
            <a:avLst/>
          </a:prstGeom>
          <a:noFill/>
          <a:ln w="0">
            <a:noFill/>
          </a:ln>
        </p:spPr>
        <p:txBody>
          <a:bodyPr lIns="0" rIns="0" tIns="0" bIns="0" anchor="ctr">
            <a:noAutofit/>
          </a:bodyPr>
          <a:p>
            <a:endParaRPr b="0" lang="de-DE" sz="1800" spc="-1" strike="noStrike">
              <a:solidFill>
                <a:srgbClr val="000000"/>
              </a:solidFill>
              <a:latin typeface="Calibri"/>
            </a:endParaRPr>
          </a:p>
        </p:txBody>
      </p:sp>
      <p:sp>
        <p:nvSpPr>
          <p:cNvPr id="155" name="PlaceHolder 2"/>
          <p:cNvSpPr>
            <a:spLocks noGrp="1"/>
          </p:cNvSpPr>
          <p:nvPr>
            <p:ph/>
          </p:nvPr>
        </p:nvSpPr>
        <p:spPr>
          <a:xfrm>
            <a:off x="838080" y="1825560"/>
            <a:ext cx="5131080" cy="207504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Calibri"/>
            </a:endParaRPr>
          </a:p>
        </p:txBody>
      </p:sp>
      <p:sp>
        <p:nvSpPr>
          <p:cNvPr id="156" name="PlaceHolder 3"/>
          <p:cNvSpPr>
            <a:spLocks noGrp="1"/>
          </p:cNvSpPr>
          <p:nvPr>
            <p:ph/>
          </p:nvPr>
        </p:nvSpPr>
        <p:spPr>
          <a:xfrm>
            <a:off x="6226200" y="1825560"/>
            <a:ext cx="5131080" cy="207504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Calibri"/>
            </a:endParaRPr>
          </a:p>
        </p:txBody>
      </p:sp>
      <p:sp>
        <p:nvSpPr>
          <p:cNvPr id="157" name="PlaceHolder 4"/>
          <p:cNvSpPr>
            <a:spLocks noGrp="1"/>
          </p:cNvSpPr>
          <p:nvPr>
            <p:ph/>
          </p:nvPr>
        </p:nvSpPr>
        <p:spPr>
          <a:xfrm>
            <a:off x="838080" y="4098240"/>
            <a:ext cx="5131080" cy="207504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Calibri"/>
            </a:endParaRPr>
          </a:p>
        </p:txBody>
      </p:sp>
      <p:sp>
        <p:nvSpPr>
          <p:cNvPr id="158" name="PlaceHolder 5"/>
          <p:cNvSpPr>
            <a:spLocks noGrp="1"/>
          </p:cNvSpPr>
          <p:nvPr>
            <p:ph/>
          </p:nvPr>
        </p:nvSpPr>
        <p:spPr>
          <a:xfrm>
            <a:off x="6226200" y="4098240"/>
            <a:ext cx="5131080" cy="207504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Calibri"/>
            </a:endParaRPr>
          </a:p>
        </p:txBody>
      </p:sp>
    </p:spTree>
  </p:cSld>
</p:sldLayout>
</file>

<file path=ppt/slideLayouts/slideLayout4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159" name="PlaceHolder 1"/>
          <p:cNvSpPr>
            <a:spLocks noGrp="1"/>
          </p:cNvSpPr>
          <p:nvPr>
            <p:ph type="title"/>
          </p:nvPr>
        </p:nvSpPr>
        <p:spPr>
          <a:xfrm>
            <a:off x="838080" y="136440"/>
            <a:ext cx="10515240" cy="1325160"/>
          </a:xfrm>
          <a:prstGeom prst="rect">
            <a:avLst/>
          </a:prstGeom>
          <a:noFill/>
          <a:ln w="0">
            <a:noFill/>
          </a:ln>
        </p:spPr>
        <p:txBody>
          <a:bodyPr lIns="0" rIns="0" tIns="0" bIns="0" anchor="ctr">
            <a:noAutofit/>
          </a:bodyPr>
          <a:p>
            <a:endParaRPr b="0" lang="de-DE" sz="1800" spc="-1" strike="noStrike">
              <a:solidFill>
                <a:srgbClr val="000000"/>
              </a:solidFill>
              <a:latin typeface="Calibri"/>
            </a:endParaRPr>
          </a:p>
        </p:txBody>
      </p:sp>
      <p:sp>
        <p:nvSpPr>
          <p:cNvPr id="160" name="PlaceHolder 2"/>
          <p:cNvSpPr>
            <a:spLocks noGrp="1"/>
          </p:cNvSpPr>
          <p:nvPr>
            <p:ph/>
          </p:nvPr>
        </p:nvSpPr>
        <p:spPr>
          <a:xfrm>
            <a:off x="838080" y="1825560"/>
            <a:ext cx="3385800" cy="207504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Calibri"/>
            </a:endParaRPr>
          </a:p>
        </p:txBody>
      </p:sp>
      <p:sp>
        <p:nvSpPr>
          <p:cNvPr id="161" name="PlaceHolder 3"/>
          <p:cNvSpPr>
            <a:spLocks noGrp="1"/>
          </p:cNvSpPr>
          <p:nvPr>
            <p:ph/>
          </p:nvPr>
        </p:nvSpPr>
        <p:spPr>
          <a:xfrm>
            <a:off x="4393440" y="1825560"/>
            <a:ext cx="3385800" cy="207504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Calibri"/>
            </a:endParaRPr>
          </a:p>
        </p:txBody>
      </p:sp>
      <p:sp>
        <p:nvSpPr>
          <p:cNvPr id="162" name="PlaceHolder 4"/>
          <p:cNvSpPr>
            <a:spLocks noGrp="1"/>
          </p:cNvSpPr>
          <p:nvPr>
            <p:ph/>
          </p:nvPr>
        </p:nvSpPr>
        <p:spPr>
          <a:xfrm>
            <a:off x="7949160" y="1825560"/>
            <a:ext cx="3385800" cy="207504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Calibri"/>
            </a:endParaRPr>
          </a:p>
        </p:txBody>
      </p:sp>
      <p:sp>
        <p:nvSpPr>
          <p:cNvPr id="163" name="PlaceHolder 5"/>
          <p:cNvSpPr>
            <a:spLocks noGrp="1"/>
          </p:cNvSpPr>
          <p:nvPr>
            <p:ph/>
          </p:nvPr>
        </p:nvSpPr>
        <p:spPr>
          <a:xfrm>
            <a:off x="838080" y="4098240"/>
            <a:ext cx="3385800" cy="207504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Calibri"/>
            </a:endParaRPr>
          </a:p>
        </p:txBody>
      </p:sp>
      <p:sp>
        <p:nvSpPr>
          <p:cNvPr id="164" name="PlaceHolder 6"/>
          <p:cNvSpPr>
            <a:spLocks noGrp="1"/>
          </p:cNvSpPr>
          <p:nvPr>
            <p:ph/>
          </p:nvPr>
        </p:nvSpPr>
        <p:spPr>
          <a:xfrm>
            <a:off x="4393440" y="4098240"/>
            <a:ext cx="3385800" cy="207504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Calibri"/>
            </a:endParaRPr>
          </a:p>
        </p:txBody>
      </p:sp>
      <p:sp>
        <p:nvSpPr>
          <p:cNvPr id="165" name="PlaceHolder 7"/>
          <p:cNvSpPr>
            <a:spLocks noGrp="1"/>
          </p:cNvSpPr>
          <p:nvPr>
            <p:ph/>
          </p:nvPr>
        </p:nvSpPr>
        <p:spPr>
          <a:xfrm>
            <a:off x="7949160" y="4098240"/>
            <a:ext cx="3385800" cy="207504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Calibri"/>
            </a:endParaRPr>
          </a:p>
        </p:txBody>
      </p:sp>
    </p:spTree>
  </p:cSld>
</p:sldLayout>
</file>

<file path=ppt/slideLayouts/slideLayout4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
        <p:nvSpPr>
          <p:cNvPr id="2" name="PlaceHolder 1"/>
          <p:cNvSpPr>
            <a:spLocks noGrp="1"/>
          </p:cNvSpPr>
          <p:nvPr>
            <p:ph type="ftr" idx="10"/>
          </p:nvPr>
        </p:nvSpPr>
        <p:spPr/>
        <p:txBody>
          <a:bodyPr/>
          <a:p>
            <a:r>
              <a:t>Footer</a:t>
            </a:r>
          </a:p>
        </p:txBody>
      </p:sp>
      <p:sp>
        <p:nvSpPr>
          <p:cNvPr id="3" name="PlaceHolder 2"/>
          <p:cNvSpPr>
            <a:spLocks noGrp="1"/>
          </p:cNvSpPr>
          <p:nvPr>
            <p:ph type="sldNum" idx="11"/>
          </p:nvPr>
        </p:nvSpPr>
        <p:spPr/>
        <p:txBody>
          <a:bodyPr/>
          <a:p>
            <a:fld id="{4FF783A3-8979-4F1E-BBD1-407EFAE50643}" type="slidenum">
              <a:t>&lt;#&gt;</a:t>
            </a:fld>
          </a:p>
        </p:txBody>
      </p:sp>
      <p:sp>
        <p:nvSpPr>
          <p:cNvPr id="4" name="PlaceHolder 3"/>
          <p:cNvSpPr>
            <a:spLocks noGrp="1"/>
          </p:cNvSpPr>
          <p:nvPr>
            <p:ph type="dt" idx="9"/>
          </p:nvPr>
        </p:nvSpPr>
        <p:spPr/>
        <p:txBody>
          <a:bodyPr/>
          <a:p>
            <a:r>
              <a:rPr lang="de-DE"/>
              <a:t/>
            </a:r>
          </a:p>
        </p:txBody>
      </p:sp>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3" name="PlaceHolder 1"/>
          <p:cNvSpPr>
            <a:spLocks noGrp="1"/>
          </p:cNvSpPr>
          <p:nvPr>
            <p:ph type="title"/>
          </p:nvPr>
        </p:nvSpPr>
        <p:spPr>
          <a:xfrm>
            <a:off x="838080" y="136440"/>
            <a:ext cx="10515240" cy="1325160"/>
          </a:xfrm>
          <a:prstGeom prst="rect">
            <a:avLst/>
          </a:prstGeom>
          <a:noFill/>
          <a:ln w="0">
            <a:noFill/>
          </a:ln>
        </p:spPr>
        <p:txBody>
          <a:bodyPr lIns="0" rIns="0" tIns="0" bIns="0" anchor="ctr">
            <a:noAutofit/>
          </a:bodyPr>
          <a:p>
            <a:endParaRPr b="0" lang="de-DE" sz="1800" spc="-1" strike="noStrike">
              <a:solidFill>
                <a:srgbClr val="000000"/>
              </a:solidFill>
              <a:latin typeface="Calibri"/>
            </a:endParaRPr>
          </a:p>
        </p:txBody>
      </p:sp>
      <p:sp>
        <p:nvSpPr>
          <p:cNvPr id="3" name="PlaceHolder 2"/>
          <p:cNvSpPr>
            <a:spLocks noGrp="1"/>
          </p:cNvSpPr>
          <p:nvPr>
            <p:ph type="ftr" idx="2"/>
          </p:nvPr>
        </p:nvSpPr>
        <p:spPr/>
        <p:txBody>
          <a:bodyPr/>
          <a:p>
            <a:r>
              <a:t>Footer</a:t>
            </a:r>
          </a:p>
        </p:txBody>
      </p:sp>
      <p:sp>
        <p:nvSpPr>
          <p:cNvPr id="4" name="PlaceHolder 3"/>
          <p:cNvSpPr>
            <a:spLocks noGrp="1"/>
          </p:cNvSpPr>
          <p:nvPr>
            <p:ph type="sldNum" idx="3"/>
          </p:nvPr>
        </p:nvSpPr>
        <p:spPr/>
        <p:txBody>
          <a:bodyPr/>
          <a:p>
            <a:fld id="{D9CBF9A9-9CFA-4F97-9885-DDE25613065D}" type="slidenum">
              <a:t>&lt;#&gt;</a:t>
            </a:fld>
          </a:p>
        </p:txBody>
      </p:sp>
      <p:sp>
        <p:nvSpPr>
          <p:cNvPr id="5" name="PlaceHolder 4"/>
          <p:cNvSpPr>
            <a:spLocks noGrp="1"/>
          </p:cNvSpPr>
          <p:nvPr>
            <p:ph type="dt" idx="1"/>
          </p:nvPr>
        </p:nvSpPr>
        <p:spPr/>
        <p:txBody>
          <a:bodyPr/>
          <a:p>
            <a:r>
              <a:rPr lang="de-DE"/>
              <a:t/>
            </a:r>
          </a:p>
        </p:txBody>
      </p:sp>
    </p:spTree>
  </p:cSld>
</p:sldLayout>
</file>

<file path=ppt/slideLayouts/slideLayout5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72" name="PlaceHolder 1"/>
          <p:cNvSpPr>
            <a:spLocks noGrp="1"/>
          </p:cNvSpPr>
          <p:nvPr>
            <p:ph type="title"/>
          </p:nvPr>
        </p:nvSpPr>
        <p:spPr>
          <a:xfrm>
            <a:off x="838080" y="136440"/>
            <a:ext cx="10515240" cy="1325160"/>
          </a:xfrm>
          <a:prstGeom prst="rect">
            <a:avLst/>
          </a:prstGeom>
          <a:noFill/>
          <a:ln w="0">
            <a:noFill/>
          </a:ln>
        </p:spPr>
        <p:txBody>
          <a:bodyPr lIns="0" rIns="0" tIns="0" bIns="0" anchor="ctr">
            <a:noAutofit/>
          </a:bodyPr>
          <a:p>
            <a:endParaRPr b="0" lang="de-DE" sz="1800" spc="-1" strike="noStrike">
              <a:solidFill>
                <a:srgbClr val="000000"/>
              </a:solidFill>
              <a:latin typeface="Calibri"/>
            </a:endParaRPr>
          </a:p>
        </p:txBody>
      </p:sp>
      <p:sp>
        <p:nvSpPr>
          <p:cNvPr id="173" name="PlaceHolder 2"/>
          <p:cNvSpPr>
            <a:spLocks noGrp="1"/>
          </p:cNvSpPr>
          <p:nvPr>
            <p:ph type="subTitle"/>
          </p:nvPr>
        </p:nvSpPr>
        <p:spPr>
          <a:xfrm>
            <a:off x="838080" y="1825560"/>
            <a:ext cx="10515240" cy="4350960"/>
          </a:xfrm>
          <a:prstGeom prst="rect">
            <a:avLst/>
          </a:prstGeom>
          <a:noFill/>
          <a:ln w="0">
            <a:noFill/>
          </a:ln>
        </p:spPr>
        <p:txBody>
          <a:bodyPr lIns="0" rIns="0" tIns="0" bIns="0" anchor="ctr">
            <a:noAutofit/>
          </a:bodyPr>
          <a:p>
            <a:pPr algn="ctr">
              <a:buNone/>
            </a:pPr>
            <a:endParaRPr b="0" lang="de-DE" sz="3200" spc="-1" strike="noStrike">
              <a:latin typeface="Arial"/>
            </a:endParaRPr>
          </a:p>
        </p:txBody>
      </p:sp>
      <p:sp>
        <p:nvSpPr>
          <p:cNvPr id="4" name="PlaceHolder 3"/>
          <p:cNvSpPr>
            <a:spLocks noGrp="1"/>
          </p:cNvSpPr>
          <p:nvPr>
            <p:ph type="ftr" idx="10"/>
          </p:nvPr>
        </p:nvSpPr>
        <p:spPr/>
        <p:txBody>
          <a:bodyPr/>
          <a:p>
            <a:r>
              <a:t>Footer</a:t>
            </a:r>
          </a:p>
        </p:txBody>
      </p:sp>
      <p:sp>
        <p:nvSpPr>
          <p:cNvPr id="5" name="PlaceHolder 4"/>
          <p:cNvSpPr>
            <a:spLocks noGrp="1"/>
          </p:cNvSpPr>
          <p:nvPr>
            <p:ph type="sldNum" idx="11"/>
          </p:nvPr>
        </p:nvSpPr>
        <p:spPr/>
        <p:txBody>
          <a:bodyPr/>
          <a:p>
            <a:fld id="{A7A9BD2A-DD6A-483D-BB23-21017B37BF58}" type="slidenum">
              <a:t>&lt;#&gt;</a:t>
            </a:fld>
          </a:p>
        </p:txBody>
      </p:sp>
      <p:sp>
        <p:nvSpPr>
          <p:cNvPr id="6" name="PlaceHolder 5"/>
          <p:cNvSpPr>
            <a:spLocks noGrp="1"/>
          </p:cNvSpPr>
          <p:nvPr>
            <p:ph type="dt" idx="9"/>
          </p:nvPr>
        </p:nvSpPr>
        <p:spPr/>
        <p:txBody>
          <a:bodyPr/>
          <a:p>
            <a:r>
              <a:rPr lang="de-DE"/>
              <a:t/>
            </a:r>
          </a:p>
        </p:txBody>
      </p:sp>
    </p:spTree>
  </p:cSld>
</p:sldLayout>
</file>

<file path=ppt/slideLayouts/slideLayout5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74" name="PlaceHolder 1"/>
          <p:cNvSpPr>
            <a:spLocks noGrp="1"/>
          </p:cNvSpPr>
          <p:nvPr>
            <p:ph type="title"/>
          </p:nvPr>
        </p:nvSpPr>
        <p:spPr>
          <a:xfrm>
            <a:off x="838080" y="136440"/>
            <a:ext cx="10515240" cy="1325160"/>
          </a:xfrm>
          <a:prstGeom prst="rect">
            <a:avLst/>
          </a:prstGeom>
          <a:noFill/>
          <a:ln w="0">
            <a:noFill/>
          </a:ln>
        </p:spPr>
        <p:txBody>
          <a:bodyPr lIns="0" rIns="0" tIns="0" bIns="0" anchor="ctr">
            <a:noAutofit/>
          </a:bodyPr>
          <a:p>
            <a:endParaRPr b="0" lang="de-DE" sz="1800" spc="-1" strike="noStrike">
              <a:solidFill>
                <a:srgbClr val="000000"/>
              </a:solidFill>
              <a:latin typeface="Calibri"/>
            </a:endParaRPr>
          </a:p>
        </p:txBody>
      </p:sp>
      <p:sp>
        <p:nvSpPr>
          <p:cNvPr id="175" name="PlaceHolder 2"/>
          <p:cNvSpPr>
            <a:spLocks noGrp="1"/>
          </p:cNvSpPr>
          <p:nvPr>
            <p:ph/>
          </p:nvPr>
        </p:nvSpPr>
        <p:spPr>
          <a:xfrm>
            <a:off x="838080" y="1825560"/>
            <a:ext cx="10515240" cy="435096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Calibri"/>
            </a:endParaRPr>
          </a:p>
        </p:txBody>
      </p:sp>
      <p:sp>
        <p:nvSpPr>
          <p:cNvPr id="4" name="PlaceHolder 3"/>
          <p:cNvSpPr>
            <a:spLocks noGrp="1"/>
          </p:cNvSpPr>
          <p:nvPr>
            <p:ph type="ftr" idx="10"/>
          </p:nvPr>
        </p:nvSpPr>
        <p:spPr/>
        <p:txBody>
          <a:bodyPr/>
          <a:p>
            <a:r>
              <a:t>Footer</a:t>
            </a:r>
          </a:p>
        </p:txBody>
      </p:sp>
      <p:sp>
        <p:nvSpPr>
          <p:cNvPr id="5" name="PlaceHolder 4"/>
          <p:cNvSpPr>
            <a:spLocks noGrp="1"/>
          </p:cNvSpPr>
          <p:nvPr>
            <p:ph type="sldNum" idx="11"/>
          </p:nvPr>
        </p:nvSpPr>
        <p:spPr/>
        <p:txBody>
          <a:bodyPr/>
          <a:p>
            <a:fld id="{88082ED8-2E3A-4F94-890F-766828BC86B0}" type="slidenum">
              <a:t>&lt;#&gt;</a:t>
            </a:fld>
          </a:p>
        </p:txBody>
      </p:sp>
      <p:sp>
        <p:nvSpPr>
          <p:cNvPr id="6" name="PlaceHolder 5"/>
          <p:cNvSpPr>
            <a:spLocks noGrp="1"/>
          </p:cNvSpPr>
          <p:nvPr>
            <p:ph type="dt" idx="9"/>
          </p:nvPr>
        </p:nvSpPr>
        <p:spPr/>
        <p:txBody>
          <a:bodyPr/>
          <a:p>
            <a:r>
              <a:rPr lang="de-DE"/>
              <a:t/>
            </a:r>
          </a:p>
        </p:txBody>
      </p:sp>
    </p:spTree>
  </p:cSld>
</p:sldLayout>
</file>

<file path=ppt/slideLayouts/slideLayout5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76" name="PlaceHolder 1"/>
          <p:cNvSpPr>
            <a:spLocks noGrp="1"/>
          </p:cNvSpPr>
          <p:nvPr>
            <p:ph type="title"/>
          </p:nvPr>
        </p:nvSpPr>
        <p:spPr>
          <a:xfrm>
            <a:off x="838080" y="136440"/>
            <a:ext cx="10515240" cy="1325160"/>
          </a:xfrm>
          <a:prstGeom prst="rect">
            <a:avLst/>
          </a:prstGeom>
          <a:noFill/>
          <a:ln w="0">
            <a:noFill/>
          </a:ln>
        </p:spPr>
        <p:txBody>
          <a:bodyPr lIns="0" rIns="0" tIns="0" bIns="0" anchor="ctr">
            <a:noAutofit/>
          </a:bodyPr>
          <a:p>
            <a:endParaRPr b="0" lang="de-DE" sz="1800" spc="-1" strike="noStrike">
              <a:solidFill>
                <a:srgbClr val="000000"/>
              </a:solidFill>
              <a:latin typeface="Calibri"/>
            </a:endParaRPr>
          </a:p>
        </p:txBody>
      </p:sp>
      <p:sp>
        <p:nvSpPr>
          <p:cNvPr id="177" name="PlaceHolder 2"/>
          <p:cNvSpPr>
            <a:spLocks noGrp="1"/>
          </p:cNvSpPr>
          <p:nvPr>
            <p:ph/>
          </p:nvPr>
        </p:nvSpPr>
        <p:spPr>
          <a:xfrm>
            <a:off x="838080" y="1825560"/>
            <a:ext cx="5131080" cy="435096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Calibri"/>
            </a:endParaRPr>
          </a:p>
        </p:txBody>
      </p:sp>
      <p:sp>
        <p:nvSpPr>
          <p:cNvPr id="178" name="PlaceHolder 3"/>
          <p:cNvSpPr>
            <a:spLocks noGrp="1"/>
          </p:cNvSpPr>
          <p:nvPr>
            <p:ph/>
          </p:nvPr>
        </p:nvSpPr>
        <p:spPr>
          <a:xfrm>
            <a:off x="6226200" y="1825560"/>
            <a:ext cx="5131080" cy="435096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Calibri"/>
            </a:endParaRPr>
          </a:p>
        </p:txBody>
      </p:sp>
      <p:sp>
        <p:nvSpPr>
          <p:cNvPr id="5" name="PlaceHolder 4"/>
          <p:cNvSpPr>
            <a:spLocks noGrp="1"/>
          </p:cNvSpPr>
          <p:nvPr>
            <p:ph type="ftr" idx="10"/>
          </p:nvPr>
        </p:nvSpPr>
        <p:spPr/>
        <p:txBody>
          <a:bodyPr/>
          <a:p>
            <a:r>
              <a:t>Footer</a:t>
            </a:r>
          </a:p>
        </p:txBody>
      </p:sp>
      <p:sp>
        <p:nvSpPr>
          <p:cNvPr id="6" name="PlaceHolder 5"/>
          <p:cNvSpPr>
            <a:spLocks noGrp="1"/>
          </p:cNvSpPr>
          <p:nvPr>
            <p:ph type="sldNum" idx="11"/>
          </p:nvPr>
        </p:nvSpPr>
        <p:spPr/>
        <p:txBody>
          <a:bodyPr/>
          <a:p>
            <a:fld id="{055197E7-7CB5-4986-9361-01A5446C783E}" type="slidenum">
              <a:t>&lt;#&gt;</a:t>
            </a:fld>
          </a:p>
        </p:txBody>
      </p:sp>
      <p:sp>
        <p:nvSpPr>
          <p:cNvPr id="7" name="PlaceHolder 6"/>
          <p:cNvSpPr>
            <a:spLocks noGrp="1"/>
          </p:cNvSpPr>
          <p:nvPr>
            <p:ph type="dt" idx="9"/>
          </p:nvPr>
        </p:nvSpPr>
        <p:spPr/>
        <p:txBody>
          <a:bodyPr/>
          <a:p>
            <a:r>
              <a:rPr lang="de-DE"/>
              <a:t/>
            </a:r>
          </a:p>
        </p:txBody>
      </p:sp>
    </p:spTree>
  </p:cSld>
</p:sldLayout>
</file>

<file path=ppt/slideLayouts/slideLayout5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79" name="PlaceHolder 1"/>
          <p:cNvSpPr>
            <a:spLocks noGrp="1"/>
          </p:cNvSpPr>
          <p:nvPr>
            <p:ph type="title"/>
          </p:nvPr>
        </p:nvSpPr>
        <p:spPr>
          <a:xfrm>
            <a:off x="838080" y="136440"/>
            <a:ext cx="10515240" cy="1325160"/>
          </a:xfrm>
          <a:prstGeom prst="rect">
            <a:avLst/>
          </a:prstGeom>
          <a:noFill/>
          <a:ln w="0">
            <a:noFill/>
          </a:ln>
        </p:spPr>
        <p:txBody>
          <a:bodyPr lIns="0" rIns="0" tIns="0" bIns="0" anchor="ctr">
            <a:noAutofit/>
          </a:bodyPr>
          <a:p>
            <a:endParaRPr b="0" lang="de-DE" sz="1800" spc="-1" strike="noStrike">
              <a:solidFill>
                <a:srgbClr val="000000"/>
              </a:solidFill>
              <a:latin typeface="Calibri"/>
            </a:endParaRPr>
          </a:p>
        </p:txBody>
      </p:sp>
      <p:sp>
        <p:nvSpPr>
          <p:cNvPr id="3" name="PlaceHolder 2"/>
          <p:cNvSpPr>
            <a:spLocks noGrp="1"/>
          </p:cNvSpPr>
          <p:nvPr>
            <p:ph type="ftr" idx="10"/>
          </p:nvPr>
        </p:nvSpPr>
        <p:spPr/>
        <p:txBody>
          <a:bodyPr/>
          <a:p>
            <a:r>
              <a:t>Footer</a:t>
            </a:r>
          </a:p>
        </p:txBody>
      </p:sp>
      <p:sp>
        <p:nvSpPr>
          <p:cNvPr id="4" name="PlaceHolder 3"/>
          <p:cNvSpPr>
            <a:spLocks noGrp="1"/>
          </p:cNvSpPr>
          <p:nvPr>
            <p:ph type="sldNum" idx="11"/>
          </p:nvPr>
        </p:nvSpPr>
        <p:spPr/>
        <p:txBody>
          <a:bodyPr/>
          <a:p>
            <a:fld id="{263B1F02-8E29-455D-8FBF-27A087CD7D7C}" type="slidenum">
              <a:t>&lt;#&gt;</a:t>
            </a:fld>
          </a:p>
        </p:txBody>
      </p:sp>
      <p:sp>
        <p:nvSpPr>
          <p:cNvPr id="5" name="PlaceHolder 4"/>
          <p:cNvSpPr>
            <a:spLocks noGrp="1"/>
          </p:cNvSpPr>
          <p:nvPr>
            <p:ph type="dt" idx="9"/>
          </p:nvPr>
        </p:nvSpPr>
        <p:spPr/>
        <p:txBody>
          <a:bodyPr/>
          <a:p>
            <a:r>
              <a:rPr lang="de-DE"/>
              <a:t/>
            </a:r>
          </a:p>
        </p:txBody>
      </p:sp>
    </p:spTree>
  </p:cSld>
</p:sldLayout>
</file>

<file path=ppt/slideLayouts/slideLayout5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80" name="PlaceHolder 1"/>
          <p:cNvSpPr>
            <a:spLocks noGrp="1"/>
          </p:cNvSpPr>
          <p:nvPr>
            <p:ph type="subTitle"/>
          </p:nvPr>
        </p:nvSpPr>
        <p:spPr>
          <a:xfrm>
            <a:off x="838080" y="136440"/>
            <a:ext cx="10515240" cy="6144120"/>
          </a:xfrm>
          <a:prstGeom prst="rect">
            <a:avLst/>
          </a:prstGeom>
          <a:noFill/>
          <a:ln w="0">
            <a:noFill/>
          </a:ln>
        </p:spPr>
        <p:txBody>
          <a:bodyPr lIns="0" rIns="0" tIns="0" bIns="0" anchor="ctr">
            <a:noAutofit/>
          </a:bodyPr>
          <a:p>
            <a:pPr algn="ctr">
              <a:buNone/>
            </a:pPr>
            <a:endParaRPr b="0" lang="de-DE" sz="3200" spc="-1" strike="noStrike">
              <a:latin typeface="Arial"/>
            </a:endParaRPr>
          </a:p>
        </p:txBody>
      </p:sp>
      <p:sp>
        <p:nvSpPr>
          <p:cNvPr id="3" name="PlaceHolder 2"/>
          <p:cNvSpPr>
            <a:spLocks noGrp="1"/>
          </p:cNvSpPr>
          <p:nvPr>
            <p:ph type="ftr" idx="10"/>
          </p:nvPr>
        </p:nvSpPr>
        <p:spPr/>
        <p:txBody>
          <a:bodyPr/>
          <a:p>
            <a:r>
              <a:t>Footer</a:t>
            </a:r>
          </a:p>
        </p:txBody>
      </p:sp>
      <p:sp>
        <p:nvSpPr>
          <p:cNvPr id="4" name="PlaceHolder 3"/>
          <p:cNvSpPr>
            <a:spLocks noGrp="1"/>
          </p:cNvSpPr>
          <p:nvPr>
            <p:ph type="sldNum" idx="11"/>
          </p:nvPr>
        </p:nvSpPr>
        <p:spPr/>
        <p:txBody>
          <a:bodyPr/>
          <a:p>
            <a:fld id="{CEAF879E-EB94-4FF0-A5AE-003B638A22A4}" type="slidenum">
              <a:t>&lt;#&gt;</a:t>
            </a:fld>
          </a:p>
        </p:txBody>
      </p:sp>
      <p:sp>
        <p:nvSpPr>
          <p:cNvPr id="5" name="PlaceHolder 4"/>
          <p:cNvSpPr>
            <a:spLocks noGrp="1"/>
          </p:cNvSpPr>
          <p:nvPr>
            <p:ph type="dt" idx="9"/>
          </p:nvPr>
        </p:nvSpPr>
        <p:spPr/>
        <p:txBody>
          <a:bodyPr/>
          <a:p>
            <a:r>
              <a:rPr lang="de-DE"/>
              <a:t/>
            </a:r>
          </a:p>
        </p:txBody>
      </p:sp>
    </p:spTree>
  </p:cSld>
</p:sldLayout>
</file>

<file path=ppt/slideLayouts/slideLayout5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81" name="PlaceHolder 1"/>
          <p:cNvSpPr>
            <a:spLocks noGrp="1"/>
          </p:cNvSpPr>
          <p:nvPr>
            <p:ph type="title"/>
          </p:nvPr>
        </p:nvSpPr>
        <p:spPr>
          <a:xfrm>
            <a:off x="838080" y="136440"/>
            <a:ext cx="10515240" cy="1325160"/>
          </a:xfrm>
          <a:prstGeom prst="rect">
            <a:avLst/>
          </a:prstGeom>
          <a:noFill/>
          <a:ln w="0">
            <a:noFill/>
          </a:ln>
        </p:spPr>
        <p:txBody>
          <a:bodyPr lIns="0" rIns="0" tIns="0" bIns="0" anchor="ctr">
            <a:noAutofit/>
          </a:bodyPr>
          <a:p>
            <a:endParaRPr b="0" lang="de-DE" sz="1800" spc="-1" strike="noStrike">
              <a:solidFill>
                <a:srgbClr val="000000"/>
              </a:solidFill>
              <a:latin typeface="Calibri"/>
            </a:endParaRPr>
          </a:p>
        </p:txBody>
      </p:sp>
      <p:sp>
        <p:nvSpPr>
          <p:cNvPr id="182" name="PlaceHolder 2"/>
          <p:cNvSpPr>
            <a:spLocks noGrp="1"/>
          </p:cNvSpPr>
          <p:nvPr>
            <p:ph/>
          </p:nvPr>
        </p:nvSpPr>
        <p:spPr>
          <a:xfrm>
            <a:off x="838080" y="1825560"/>
            <a:ext cx="5131080" cy="207504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Calibri"/>
            </a:endParaRPr>
          </a:p>
        </p:txBody>
      </p:sp>
      <p:sp>
        <p:nvSpPr>
          <p:cNvPr id="183" name="PlaceHolder 3"/>
          <p:cNvSpPr>
            <a:spLocks noGrp="1"/>
          </p:cNvSpPr>
          <p:nvPr>
            <p:ph/>
          </p:nvPr>
        </p:nvSpPr>
        <p:spPr>
          <a:xfrm>
            <a:off x="6226200" y="1825560"/>
            <a:ext cx="5131080" cy="435096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Calibri"/>
            </a:endParaRPr>
          </a:p>
        </p:txBody>
      </p:sp>
      <p:sp>
        <p:nvSpPr>
          <p:cNvPr id="184" name="PlaceHolder 4"/>
          <p:cNvSpPr>
            <a:spLocks noGrp="1"/>
          </p:cNvSpPr>
          <p:nvPr>
            <p:ph/>
          </p:nvPr>
        </p:nvSpPr>
        <p:spPr>
          <a:xfrm>
            <a:off x="838080" y="4098240"/>
            <a:ext cx="5131080" cy="207504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Calibri"/>
            </a:endParaRPr>
          </a:p>
        </p:txBody>
      </p:sp>
      <p:sp>
        <p:nvSpPr>
          <p:cNvPr id="6" name="PlaceHolder 5"/>
          <p:cNvSpPr>
            <a:spLocks noGrp="1"/>
          </p:cNvSpPr>
          <p:nvPr>
            <p:ph type="ftr" idx="10"/>
          </p:nvPr>
        </p:nvSpPr>
        <p:spPr/>
        <p:txBody>
          <a:bodyPr/>
          <a:p>
            <a:r>
              <a:t>Footer</a:t>
            </a:r>
          </a:p>
        </p:txBody>
      </p:sp>
      <p:sp>
        <p:nvSpPr>
          <p:cNvPr id="7" name="PlaceHolder 6"/>
          <p:cNvSpPr>
            <a:spLocks noGrp="1"/>
          </p:cNvSpPr>
          <p:nvPr>
            <p:ph type="sldNum" idx="11"/>
          </p:nvPr>
        </p:nvSpPr>
        <p:spPr/>
        <p:txBody>
          <a:bodyPr/>
          <a:p>
            <a:fld id="{5DFBF65D-0C1B-442A-B0AC-0DE879EE2A72}" type="slidenum">
              <a:t>&lt;#&gt;</a:t>
            </a:fld>
          </a:p>
        </p:txBody>
      </p:sp>
      <p:sp>
        <p:nvSpPr>
          <p:cNvPr id="8" name="PlaceHolder 7"/>
          <p:cNvSpPr>
            <a:spLocks noGrp="1"/>
          </p:cNvSpPr>
          <p:nvPr>
            <p:ph type="dt" idx="9"/>
          </p:nvPr>
        </p:nvSpPr>
        <p:spPr/>
        <p:txBody>
          <a:bodyPr/>
          <a:p>
            <a:r>
              <a:rPr lang="de-DE"/>
              <a:t/>
            </a:r>
          </a:p>
        </p:txBody>
      </p:sp>
    </p:spTree>
  </p:cSld>
</p:sldLayout>
</file>

<file path=ppt/slideLayouts/slideLayout5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85" name="PlaceHolder 1"/>
          <p:cNvSpPr>
            <a:spLocks noGrp="1"/>
          </p:cNvSpPr>
          <p:nvPr>
            <p:ph type="title"/>
          </p:nvPr>
        </p:nvSpPr>
        <p:spPr>
          <a:xfrm>
            <a:off x="838080" y="136440"/>
            <a:ext cx="10515240" cy="1325160"/>
          </a:xfrm>
          <a:prstGeom prst="rect">
            <a:avLst/>
          </a:prstGeom>
          <a:noFill/>
          <a:ln w="0">
            <a:noFill/>
          </a:ln>
        </p:spPr>
        <p:txBody>
          <a:bodyPr lIns="0" rIns="0" tIns="0" bIns="0" anchor="ctr">
            <a:noAutofit/>
          </a:bodyPr>
          <a:p>
            <a:endParaRPr b="0" lang="de-DE" sz="1800" spc="-1" strike="noStrike">
              <a:solidFill>
                <a:srgbClr val="000000"/>
              </a:solidFill>
              <a:latin typeface="Calibri"/>
            </a:endParaRPr>
          </a:p>
        </p:txBody>
      </p:sp>
      <p:sp>
        <p:nvSpPr>
          <p:cNvPr id="186" name="PlaceHolder 2"/>
          <p:cNvSpPr>
            <a:spLocks noGrp="1"/>
          </p:cNvSpPr>
          <p:nvPr>
            <p:ph/>
          </p:nvPr>
        </p:nvSpPr>
        <p:spPr>
          <a:xfrm>
            <a:off x="838080" y="1825560"/>
            <a:ext cx="5131080" cy="435096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Calibri"/>
            </a:endParaRPr>
          </a:p>
        </p:txBody>
      </p:sp>
      <p:sp>
        <p:nvSpPr>
          <p:cNvPr id="187" name="PlaceHolder 3"/>
          <p:cNvSpPr>
            <a:spLocks noGrp="1"/>
          </p:cNvSpPr>
          <p:nvPr>
            <p:ph/>
          </p:nvPr>
        </p:nvSpPr>
        <p:spPr>
          <a:xfrm>
            <a:off x="6226200" y="1825560"/>
            <a:ext cx="5131080" cy="207504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Calibri"/>
            </a:endParaRPr>
          </a:p>
        </p:txBody>
      </p:sp>
      <p:sp>
        <p:nvSpPr>
          <p:cNvPr id="188" name="PlaceHolder 4"/>
          <p:cNvSpPr>
            <a:spLocks noGrp="1"/>
          </p:cNvSpPr>
          <p:nvPr>
            <p:ph/>
          </p:nvPr>
        </p:nvSpPr>
        <p:spPr>
          <a:xfrm>
            <a:off x="6226200" y="4098240"/>
            <a:ext cx="5131080" cy="207504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Calibri"/>
            </a:endParaRPr>
          </a:p>
        </p:txBody>
      </p:sp>
      <p:sp>
        <p:nvSpPr>
          <p:cNvPr id="6" name="PlaceHolder 5"/>
          <p:cNvSpPr>
            <a:spLocks noGrp="1"/>
          </p:cNvSpPr>
          <p:nvPr>
            <p:ph type="ftr" idx="10"/>
          </p:nvPr>
        </p:nvSpPr>
        <p:spPr/>
        <p:txBody>
          <a:bodyPr/>
          <a:p>
            <a:r>
              <a:t>Footer</a:t>
            </a:r>
          </a:p>
        </p:txBody>
      </p:sp>
      <p:sp>
        <p:nvSpPr>
          <p:cNvPr id="7" name="PlaceHolder 6"/>
          <p:cNvSpPr>
            <a:spLocks noGrp="1"/>
          </p:cNvSpPr>
          <p:nvPr>
            <p:ph type="sldNum" idx="11"/>
          </p:nvPr>
        </p:nvSpPr>
        <p:spPr/>
        <p:txBody>
          <a:bodyPr/>
          <a:p>
            <a:fld id="{5814F855-309E-410D-BBA3-E34A32EC8EC3}" type="slidenum">
              <a:t>&lt;#&gt;</a:t>
            </a:fld>
          </a:p>
        </p:txBody>
      </p:sp>
      <p:sp>
        <p:nvSpPr>
          <p:cNvPr id="8" name="PlaceHolder 7"/>
          <p:cNvSpPr>
            <a:spLocks noGrp="1"/>
          </p:cNvSpPr>
          <p:nvPr>
            <p:ph type="dt" idx="9"/>
          </p:nvPr>
        </p:nvSpPr>
        <p:spPr/>
        <p:txBody>
          <a:bodyPr/>
          <a:p>
            <a:r>
              <a:rPr lang="de-DE"/>
              <a:t/>
            </a:r>
          </a:p>
        </p:txBody>
      </p:sp>
    </p:spTree>
  </p:cSld>
</p:sldLayout>
</file>

<file path=ppt/slideLayouts/slideLayout5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189" name="PlaceHolder 1"/>
          <p:cNvSpPr>
            <a:spLocks noGrp="1"/>
          </p:cNvSpPr>
          <p:nvPr>
            <p:ph type="title"/>
          </p:nvPr>
        </p:nvSpPr>
        <p:spPr>
          <a:xfrm>
            <a:off x="838080" y="136440"/>
            <a:ext cx="10515240" cy="1325160"/>
          </a:xfrm>
          <a:prstGeom prst="rect">
            <a:avLst/>
          </a:prstGeom>
          <a:noFill/>
          <a:ln w="0">
            <a:noFill/>
          </a:ln>
        </p:spPr>
        <p:txBody>
          <a:bodyPr lIns="0" rIns="0" tIns="0" bIns="0" anchor="ctr">
            <a:noAutofit/>
          </a:bodyPr>
          <a:p>
            <a:endParaRPr b="0" lang="de-DE" sz="1800" spc="-1" strike="noStrike">
              <a:solidFill>
                <a:srgbClr val="000000"/>
              </a:solidFill>
              <a:latin typeface="Calibri"/>
            </a:endParaRPr>
          </a:p>
        </p:txBody>
      </p:sp>
      <p:sp>
        <p:nvSpPr>
          <p:cNvPr id="190" name="PlaceHolder 2"/>
          <p:cNvSpPr>
            <a:spLocks noGrp="1"/>
          </p:cNvSpPr>
          <p:nvPr>
            <p:ph/>
          </p:nvPr>
        </p:nvSpPr>
        <p:spPr>
          <a:xfrm>
            <a:off x="838080" y="1825560"/>
            <a:ext cx="5131080" cy="207504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Calibri"/>
            </a:endParaRPr>
          </a:p>
        </p:txBody>
      </p:sp>
      <p:sp>
        <p:nvSpPr>
          <p:cNvPr id="191" name="PlaceHolder 3"/>
          <p:cNvSpPr>
            <a:spLocks noGrp="1"/>
          </p:cNvSpPr>
          <p:nvPr>
            <p:ph/>
          </p:nvPr>
        </p:nvSpPr>
        <p:spPr>
          <a:xfrm>
            <a:off x="6226200" y="1825560"/>
            <a:ext cx="5131080" cy="207504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Calibri"/>
            </a:endParaRPr>
          </a:p>
        </p:txBody>
      </p:sp>
      <p:sp>
        <p:nvSpPr>
          <p:cNvPr id="192" name="PlaceHolder 4"/>
          <p:cNvSpPr>
            <a:spLocks noGrp="1"/>
          </p:cNvSpPr>
          <p:nvPr>
            <p:ph/>
          </p:nvPr>
        </p:nvSpPr>
        <p:spPr>
          <a:xfrm>
            <a:off x="838080" y="4098240"/>
            <a:ext cx="10515240" cy="207504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Calibri"/>
            </a:endParaRPr>
          </a:p>
        </p:txBody>
      </p:sp>
      <p:sp>
        <p:nvSpPr>
          <p:cNvPr id="6" name="PlaceHolder 5"/>
          <p:cNvSpPr>
            <a:spLocks noGrp="1"/>
          </p:cNvSpPr>
          <p:nvPr>
            <p:ph type="ftr" idx="10"/>
          </p:nvPr>
        </p:nvSpPr>
        <p:spPr/>
        <p:txBody>
          <a:bodyPr/>
          <a:p>
            <a:r>
              <a:t>Footer</a:t>
            </a:r>
          </a:p>
        </p:txBody>
      </p:sp>
      <p:sp>
        <p:nvSpPr>
          <p:cNvPr id="7" name="PlaceHolder 6"/>
          <p:cNvSpPr>
            <a:spLocks noGrp="1"/>
          </p:cNvSpPr>
          <p:nvPr>
            <p:ph type="sldNum" idx="11"/>
          </p:nvPr>
        </p:nvSpPr>
        <p:spPr/>
        <p:txBody>
          <a:bodyPr/>
          <a:p>
            <a:fld id="{D5EE70E8-9F7D-499E-9AF2-650BB34FC1B8}" type="slidenum">
              <a:t>&lt;#&gt;</a:t>
            </a:fld>
          </a:p>
        </p:txBody>
      </p:sp>
      <p:sp>
        <p:nvSpPr>
          <p:cNvPr id="8" name="PlaceHolder 7"/>
          <p:cNvSpPr>
            <a:spLocks noGrp="1"/>
          </p:cNvSpPr>
          <p:nvPr>
            <p:ph type="dt" idx="9"/>
          </p:nvPr>
        </p:nvSpPr>
        <p:spPr/>
        <p:txBody>
          <a:bodyPr/>
          <a:p>
            <a:r>
              <a:rPr lang="de-DE"/>
              <a:t/>
            </a:r>
          </a:p>
        </p:txBody>
      </p:sp>
    </p:spTree>
  </p:cSld>
</p:sldLayout>
</file>

<file path=ppt/slideLayouts/slideLayout5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193" name="PlaceHolder 1"/>
          <p:cNvSpPr>
            <a:spLocks noGrp="1"/>
          </p:cNvSpPr>
          <p:nvPr>
            <p:ph type="title"/>
          </p:nvPr>
        </p:nvSpPr>
        <p:spPr>
          <a:xfrm>
            <a:off x="838080" y="136440"/>
            <a:ext cx="10515240" cy="1325160"/>
          </a:xfrm>
          <a:prstGeom prst="rect">
            <a:avLst/>
          </a:prstGeom>
          <a:noFill/>
          <a:ln w="0">
            <a:noFill/>
          </a:ln>
        </p:spPr>
        <p:txBody>
          <a:bodyPr lIns="0" rIns="0" tIns="0" bIns="0" anchor="ctr">
            <a:noAutofit/>
          </a:bodyPr>
          <a:p>
            <a:endParaRPr b="0" lang="de-DE" sz="1800" spc="-1" strike="noStrike">
              <a:solidFill>
                <a:srgbClr val="000000"/>
              </a:solidFill>
              <a:latin typeface="Calibri"/>
            </a:endParaRPr>
          </a:p>
        </p:txBody>
      </p:sp>
      <p:sp>
        <p:nvSpPr>
          <p:cNvPr id="194" name="PlaceHolder 2"/>
          <p:cNvSpPr>
            <a:spLocks noGrp="1"/>
          </p:cNvSpPr>
          <p:nvPr>
            <p:ph/>
          </p:nvPr>
        </p:nvSpPr>
        <p:spPr>
          <a:xfrm>
            <a:off x="838080" y="1825560"/>
            <a:ext cx="10515240" cy="207504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Calibri"/>
            </a:endParaRPr>
          </a:p>
        </p:txBody>
      </p:sp>
      <p:sp>
        <p:nvSpPr>
          <p:cNvPr id="195" name="PlaceHolder 3"/>
          <p:cNvSpPr>
            <a:spLocks noGrp="1"/>
          </p:cNvSpPr>
          <p:nvPr>
            <p:ph/>
          </p:nvPr>
        </p:nvSpPr>
        <p:spPr>
          <a:xfrm>
            <a:off x="838080" y="4098240"/>
            <a:ext cx="10515240" cy="207504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Calibri"/>
            </a:endParaRPr>
          </a:p>
        </p:txBody>
      </p:sp>
      <p:sp>
        <p:nvSpPr>
          <p:cNvPr id="5" name="PlaceHolder 4"/>
          <p:cNvSpPr>
            <a:spLocks noGrp="1"/>
          </p:cNvSpPr>
          <p:nvPr>
            <p:ph type="ftr" idx="10"/>
          </p:nvPr>
        </p:nvSpPr>
        <p:spPr/>
        <p:txBody>
          <a:bodyPr/>
          <a:p>
            <a:r>
              <a:t>Footer</a:t>
            </a:r>
          </a:p>
        </p:txBody>
      </p:sp>
      <p:sp>
        <p:nvSpPr>
          <p:cNvPr id="6" name="PlaceHolder 5"/>
          <p:cNvSpPr>
            <a:spLocks noGrp="1"/>
          </p:cNvSpPr>
          <p:nvPr>
            <p:ph type="sldNum" idx="11"/>
          </p:nvPr>
        </p:nvSpPr>
        <p:spPr/>
        <p:txBody>
          <a:bodyPr/>
          <a:p>
            <a:fld id="{01B44FF6-BECE-40BB-A1FA-81927BEFAEB1}" type="slidenum">
              <a:t>&lt;#&gt;</a:t>
            </a:fld>
          </a:p>
        </p:txBody>
      </p:sp>
      <p:sp>
        <p:nvSpPr>
          <p:cNvPr id="7" name="PlaceHolder 6"/>
          <p:cNvSpPr>
            <a:spLocks noGrp="1"/>
          </p:cNvSpPr>
          <p:nvPr>
            <p:ph type="dt" idx="9"/>
          </p:nvPr>
        </p:nvSpPr>
        <p:spPr/>
        <p:txBody>
          <a:bodyPr/>
          <a:p>
            <a:r>
              <a:rPr lang="de-DE"/>
              <a:t/>
            </a:r>
          </a:p>
        </p:txBody>
      </p:sp>
    </p:spTree>
  </p:cSld>
</p:sldLayout>
</file>

<file path=ppt/slideLayouts/slideLayout5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196" name="PlaceHolder 1"/>
          <p:cNvSpPr>
            <a:spLocks noGrp="1"/>
          </p:cNvSpPr>
          <p:nvPr>
            <p:ph type="title"/>
          </p:nvPr>
        </p:nvSpPr>
        <p:spPr>
          <a:xfrm>
            <a:off x="838080" y="136440"/>
            <a:ext cx="10515240" cy="1325160"/>
          </a:xfrm>
          <a:prstGeom prst="rect">
            <a:avLst/>
          </a:prstGeom>
          <a:noFill/>
          <a:ln w="0">
            <a:noFill/>
          </a:ln>
        </p:spPr>
        <p:txBody>
          <a:bodyPr lIns="0" rIns="0" tIns="0" bIns="0" anchor="ctr">
            <a:noAutofit/>
          </a:bodyPr>
          <a:p>
            <a:endParaRPr b="0" lang="de-DE" sz="1800" spc="-1" strike="noStrike">
              <a:solidFill>
                <a:srgbClr val="000000"/>
              </a:solidFill>
              <a:latin typeface="Calibri"/>
            </a:endParaRPr>
          </a:p>
        </p:txBody>
      </p:sp>
      <p:sp>
        <p:nvSpPr>
          <p:cNvPr id="197" name="PlaceHolder 2"/>
          <p:cNvSpPr>
            <a:spLocks noGrp="1"/>
          </p:cNvSpPr>
          <p:nvPr>
            <p:ph/>
          </p:nvPr>
        </p:nvSpPr>
        <p:spPr>
          <a:xfrm>
            <a:off x="838080" y="1825560"/>
            <a:ext cx="5131080" cy="207504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Calibri"/>
            </a:endParaRPr>
          </a:p>
        </p:txBody>
      </p:sp>
      <p:sp>
        <p:nvSpPr>
          <p:cNvPr id="198" name="PlaceHolder 3"/>
          <p:cNvSpPr>
            <a:spLocks noGrp="1"/>
          </p:cNvSpPr>
          <p:nvPr>
            <p:ph/>
          </p:nvPr>
        </p:nvSpPr>
        <p:spPr>
          <a:xfrm>
            <a:off x="6226200" y="1825560"/>
            <a:ext cx="5131080" cy="207504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Calibri"/>
            </a:endParaRPr>
          </a:p>
        </p:txBody>
      </p:sp>
      <p:sp>
        <p:nvSpPr>
          <p:cNvPr id="199" name="PlaceHolder 4"/>
          <p:cNvSpPr>
            <a:spLocks noGrp="1"/>
          </p:cNvSpPr>
          <p:nvPr>
            <p:ph/>
          </p:nvPr>
        </p:nvSpPr>
        <p:spPr>
          <a:xfrm>
            <a:off x="838080" y="4098240"/>
            <a:ext cx="5131080" cy="207504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Calibri"/>
            </a:endParaRPr>
          </a:p>
        </p:txBody>
      </p:sp>
      <p:sp>
        <p:nvSpPr>
          <p:cNvPr id="200" name="PlaceHolder 5"/>
          <p:cNvSpPr>
            <a:spLocks noGrp="1"/>
          </p:cNvSpPr>
          <p:nvPr>
            <p:ph/>
          </p:nvPr>
        </p:nvSpPr>
        <p:spPr>
          <a:xfrm>
            <a:off x="6226200" y="4098240"/>
            <a:ext cx="5131080" cy="207504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Calibri"/>
            </a:endParaRPr>
          </a:p>
        </p:txBody>
      </p:sp>
      <p:sp>
        <p:nvSpPr>
          <p:cNvPr id="7" name="PlaceHolder 6"/>
          <p:cNvSpPr>
            <a:spLocks noGrp="1"/>
          </p:cNvSpPr>
          <p:nvPr>
            <p:ph type="ftr" idx="10"/>
          </p:nvPr>
        </p:nvSpPr>
        <p:spPr/>
        <p:txBody>
          <a:bodyPr/>
          <a:p>
            <a:r>
              <a:t>Footer</a:t>
            </a:r>
          </a:p>
        </p:txBody>
      </p:sp>
      <p:sp>
        <p:nvSpPr>
          <p:cNvPr id="8" name="PlaceHolder 7"/>
          <p:cNvSpPr>
            <a:spLocks noGrp="1"/>
          </p:cNvSpPr>
          <p:nvPr>
            <p:ph type="sldNum" idx="11"/>
          </p:nvPr>
        </p:nvSpPr>
        <p:spPr/>
        <p:txBody>
          <a:bodyPr/>
          <a:p>
            <a:fld id="{5521E0B3-376F-45F0-A89C-04EA255A3C05}" type="slidenum">
              <a:t>&lt;#&gt;</a:t>
            </a:fld>
          </a:p>
        </p:txBody>
      </p:sp>
      <p:sp>
        <p:nvSpPr>
          <p:cNvPr id="9" name="PlaceHolder 8"/>
          <p:cNvSpPr>
            <a:spLocks noGrp="1"/>
          </p:cNvSpPr>
          <p:nvPr>
            <p:ph type="dt" idx="9"/>
          </p:nvPr>
        </p:nvSpPr>
        <p:spPr/>
        <p:txBody>
          <a:bodyPr/>
          <a:p>
            <a:r>
              <a:rPr lang="de-DE"/>
              <a:t/>
            </a: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4" name="PlaceHolder 1"/>
          <p:cNvSpPr>
            <a:spLocks noGrp="1"/>
          </p:cNvSpPr>
          <p:nvPr>
            <p:ph type="subTitle"/>
          </p:nvPr>
        </p:nvSpPr>
        <p:spPr>
          <a:xfrm>
            <a:off x="838080" y="136440"/>
            <a:ext cx="10515240" cy="6144120"/>
          </a:xfrm>
          <a:prstGeom prst="rect">
            <a:avLst/>
          </a:prstGeom>
          <a:noFill/>
          <a:ln w="0">
            <a:noFill/>
          </a:ln>
        </p:spPr>
        <p:txBody>
          <a:bodyPr lIns="0" rIns="0" tIns="0" bIns="0" anchor="ctr">
            <a:noAutofit/>
          </a:bodyPr>
          <a:p>
            <a:pPr algn="ctr">
              <a:buNone/>
            </a:pPr>
            <a:endParaRPr b="0" lang="de-DE" sz="3200" spc="-1" strike="noStrike">
              <a:latin typeface="Arial"/>
            </a:endParaRPr>
          </a:p>
        </p:txBody>
      </p:sp>
      <p:sp>
        <p:nvSpPr>
          <p:cNvPr id="3" name="PlaceHolder 2"/>
          <p:cNvSpPr>
            <a:spLocks noGrp="1"/>
          </p:cNvSpPr>
          <p:nvPr>
            <p:ph type="ftr" idx="2"/>
          </p:nvPr>
        </p:nvSpPr>
        <p:spPr/>
        <p:txBody>
          <a:bodyPr/>
          <a:p>
            <a:r>
              <a:t>Footer</a:t>
            </a:r>
          </a:p>
        </p:txBody>
      </p:sp>
      <p:sp>
        <p:nvSpPr>
          <p:cNvPr id="4" name="PlaceHolder 3"/>
          <p:cNvSpPr>
            <a:spLocks noGrp="1"/>
          </p:cNvSpPr>
          <p:nvPr>
            <p:ph type="sldNum" idx="3"/>
          </p:nvPr>
        </p:nvSpPr>
        <p:spPr/>
        <p:txBody>
          <a:bodyPr/>
          <a:p>
            <a:fld id="{83445B69-70DA-4B51-9E24-AB8DD8D660BC}" type="slidenum">
              <a:t>&lt;#&gt;</a:t>
            </a:fld>
          </a:p>
        </p:txBody>
      </p:sp>
      <p:sp>
        <p:nvSpPr>
          <p:cNvPr id="5" name="PlaceHolder 4"/>
          <p:cNvSpPr>
            <a:spLocks noGrp="1"/>
          </p:cNvSpPr>
          <p:nvPr>
            <p:ph type="dt" idx="1"/>
          </p:nvPr>
        </p:nvSpPr>
        <p:spPr/>
        <p:txBody>
          <a:bodyPr/>
          <a:p>
            <a:r>
              <a:rPr lang="de-DE"/>
              <a:t/>
            </a:r>
          </a:p>
        </p:txBody>
      </p:sp>
    </p:spTree>
  </p:cSld>
</p:sldLayout>
</file>

<file path=ppt/slideLayouts/slideLayout6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201" name="PlaceHolder 1"/>
          <p:cNvSpPr>
            <a:spLocks noGrp="1"/>
          </p:cNvSpPr>
          <p:nvPr>
            <p:ph type="title"/>
          </p:nvPr>
        </p:nvSpPr>
        <p:spPr>
          <a:xfrm>
            <a:off x="838080" y="136440"/>
            <a:ext cx="10515240" cy="1325160"/>
          </a:xfrm>
          <a:prstGeom prst="rect">
            <a:avLst/>
          </a:prstGeom>
          <a:noFill/>
          <a:ln w="0">
            <a:noFill/>
          </a:ln>
        </p:spPr>
        <p:txBody>
          <a:bodyPr lIns="0" rIns="0" tIns="0" bIns="0" anchor="ctr">
            <a:noAutofit/>
          </a:bodyPr>
          <a:p>
            <a:endParaRPr b="0" lang="de-DE" sz="1800" spc="-1" strike="noStrike">
              <a:solidFill>
                <a:srgbClr val="000000"/>
              </a:solidFill>
              <a:latin typeface="Calibri"/>
            </a:endParaRPr>
          </a:p>
        </p:txBody>
      </p:sp>
      <p:sp>
        <p:nvSpPr>
          <p:cNvPr id="202" name="PlaceHolder 2"/>
          <p:cNvSpPr>
            <a:spLocks noGrp="1"/>
          </p:cNvSpPr>
          <p:nvPr>
            <p:ph/>
          </p:nvPr>
        </p:nvSpPr>
        <p:spPr>
          <a:xfrm>
            <a:off x="838080" y="1825560"/>
            <a:ext cx="3385800" cy="207504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Calibri"/>
            </a:endParaRPr>
          </a:p>
        </p:txBody>
      </p:sp>
      <p:sp>
        <p:nvSpPr>
          <p:cNvPr id="203" name="PlaceHolder 3"/>
          <p:cNvSpPr>
            <a:spLocks noGrp="1"/>
          </p:cNvSpPr>
          <p:nvPr>
            <p:ph/>
          </p:nvPr>
        </p:nvSpPr>
        <p:spPr>
          <a:xfrm>
            <a:off x="4393440" y="1825560"/>
            <a:ext cx="3385800" cy="207504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Calibri"/>
            </a:endParaRPr>
          </a:p>
        </p:txBody>
      </p:sp>
      <p:sp>
        <p:nvSpPr>
          <p:cNvPr id="204" name="PlaceHolder 4"/>
          <p:cNvSpPr>
            <a:spLocks noGrp="1"/>
          </p:cNvSpPr>
          <p:nvPr>
            <p:ph/>
          </p:nvPr>
        </p:nvSpPr>
        <p:spPr>
          <a:xfrm>
            <a:off x="7949160" y="1825560"/>
            <a:ext cx="3385800" cy="207504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Calibri"/>
            </a:endParaRPr>
          </a:p>
        </p:txBody>
      </p:sp>
      <p:sp>
        <p:nvSpPr>
          <p:cNvPr id="205" name="PlaceHolder 5"/>
          <p:cNvSpPr>
            <a:spLocks noGrp="1"/>
          </p:cNvSpPr>
          <p:nvPr>
            <p:ph/>
          </p:nvPr>
        </p:nvSpPr>
        <p:spPr>
          <a:xfrm>
            <a:off x="838080" y="4098240"/>
            <a:ext cx="3385800" cy="207504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Calibri"/>
            </a:endParaRPr>
          </a:p>
        </p:txBody>
      </p:sp>
      <p:sp>
        <p:nvSpPr>
          <p:cNvPr id="206" name="PlaceHolder 6"/>
          <p:cNvSpPr>
            <a:spLocks noGrp="1"/>
          </p:cNvSpPr>
          <p:nvPr>
            <p:ph/>
          </p:nvPr>
        </p:nvSpPr>
        <p:spPr>
          <a:xfrm>
            <a:off x="4393440" y="4098240"/>
            <a:ext cx="3385800" cy="207504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Calibri"/>
            </a:endParaRPr>
          </a:p>
        </p:txBody>
      </p:sp>
      <p:sp>
        <p:nvSpPr>
          <p:cNvPr id="207" name="PlaceHolder 7"/>
          <p:cNvSpPr>
            <a:spLocks noGrp="1"/>
          </p:cNvSpPr>
          <p:nvPr>
            <p:ph/>
          </p:nvPr>
        </p:nvSpPr>
        <p:spPr>
          <a:xfrm>
            <a:off x="7949160" y="4098240"/>
            <a:ext cx="3385800" cy="207504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Calibri"/>
            </a:endParaRPr>
          </a:p>
        </p:txBody>
      </p:sp>
      <p:sp>
        <p:nvSpPr>
          <p:cNvPr id="9" name="PlaceHolder 8"/>
          <p:cNvSpPr>
            <a:spLocks noGrp="1"/>
          </p:cNvSpPr>
          <p:nvPr>
            <p:ph type="ftr" idx="10"/>
          </p:nvPr>
        </p:nvSpPr>
        <p:spPr/>
        <p:txBody>
          <a:bodyPr/>
          <a:p>
            <a:r>
              <a:t>Footer</a:t>
            </a:r>
          </a:p>
        </p:txBody>
      </p:sp>
      <p:sp>
        <p:nvSpPr>
          <p:cNvPr id="10" name="PlaceHolder 9"/>
          <p:cNvSpPr>
            <a:spLocks noGrp="1"/>
          </p:cNvSpPr>
          <p:nvPr>
            <p:ph type="sldNum" idx="11"/>
          </p:nvPr>
        </p:nvSpPr>
        <p:spPr/>
        <p:txBody>
          <a:bodyPr/>
          <a:p>
            <a:fld id="{236553CF-7AA0-4090-AAA3-092E96A3BF70}" type="slidenum">
              <a:t>&lt;#&gt;</a:t>
            </a:fld>
          </a:p>
        </p:txBody>
      </p:sp>
      <p:sp>
        <p:nvSpPr>
          <p:cNvPr id="11" name="PlaceHolder 10"/>
          <p:cNvSpPr>
            <a:spLocks noGrp="1"/>
          </p:cNvSpPr>
          <p:nvPr>
            <p:ph type="dt" idx="9"/>
          </p:nvPr>
        </p:nvSpPr>
        <p:spPr/>
        <p:txBody>
          <a:bodyPr/>
          <a:p>
            <a:r>
              <a:rPr lang="de-DE"/>
              <a:t/>
            </a:r>
          </a:p>
        </p:txBody>
      </p:sp>
    </p:spTree>
  </p:cSld>
</p:sldLayout>
</file>

<file path=ppt/slideLayouts/slideLayout6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
        <p:nvSpPr>
          <p:cNvPr id="2" name="PlaceHolder 1"/>
          <p:cNvSpPr>
            <a:spLocks noGrp="1"/>
          </p:cNvSpPr>
          <p:nvPr>
            <p:ph type="ftr" idx="13"/>
          </p:nvPr>
        </p:nvSpPr>
        <p:spPr/>
        <p:txBody>
          <a:bodyPr/>
          <a:p>
            <a:r>
              <a:t>Footer</a:t>
            </a:r>
          </a:p>
        </p:txBody>
      </p:sp>
      <p:sp>
        <p:nvSpPr>
          <p:cNvPr id="3" name="PlaceHolder 2"/>
          <p:cNvSpPr>
            <a:spLocks noGrp="1"/>
          </p:cNvSpPr>
          <p:nvPr>
            <p:ph type="sldNum" idx="14"/>
          </p:nvPr>
        </p:nvSpPr>
        <p:spPr/>
        <p:txBody>
          <a:bodyPr/>
          <a:p>
            <a:fld id="{8158BEA5-1C36-4C5B-84D7-235C8C4F20DB}" type="slidenum">
              <a:t>&lt;#&gt;</a:t>
            </a:fld>
          </a:p>
        </p:txBody>
      </p:sp>
      <p:sp>
        <p:nvSpPr>
          <p:cNvPr id="4" name="PlaceHolder 3"/>
          <p:cNvSpPr>
            <a:spLocks noGrp="1"/>
          </p:cNvSpPr>
          <p:nvPr>
            <p:ph type="dt" idx="12"/>
          </p:nvPr>
        </p:nvSpPr>
        <p:spPr/>
        <p:txBody>
          <a:bodyPr/>
          <a:p>
            <a:r>
              <a:rPr lang="de-DE"/>
              <a:t/>
            </a:r>
          </a:p>
        </p:txBody>
      </p:sp>
    </p:spTree>
  </p:cSld>
</p:sldLayout>
</file>

<file path=ppt/slideLayouts/slideLayout6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214" name="PlaceHolder 1"/>
          <p:cNvSpPr>
            <a:spLocks noGrp="1"/>
          </p:cNvSpPr>
          <p:nvPr>
            <p:ph type="title"/>
          </p:nvPr>
        </p:nvSpPr>
        <p:spPr>
          <a:xfrm>
            <a:off x="838080" y="136440"/>
            <a:ext cx="10515240" cy="1325160"/>
          </a:xfrm>
          <a:prstGeom prst="rect">
            <a:avLst/>
          </a:prstGeom>
          <a:noFill/>
          <a:ln w="0">
            <a:noFill/>
          </a:ln>
        </p:spPr>
        <p:txBody>
          <a:bodyPr lIns="0" rIns="0" tIns="0" bIns="0" anchor="ctr">
            <a:noAutofit/>
          </a:bodyPr>
          <a:p>
            <a:endParaRPr b="0" lang="de-DE" sz="1800" spc="-1" strike="noStrike">
              <a:solidFill>
                <a:srgbClr val="000000"/>
              </a:solidFill>
              <a:latin typeface="Calibri"/>
            </a:endParaRPr>
          </a:p>
        </p:txBody>
      </p:sp>
      <p:sp>
        <p:nvSpPr>
          <p:cNvPr id="215" name="PlaceHolder 2"/>
          <p:cNvSpPr>
            <a:spLocks noGrp="1"/>
          </p:cNvSpPr>
          <p:nvPr>
            <p:ph type="subTitle"/>
          </p:nvPr>
        </p:nvSpPr>
        <p:spPr>
          <a:xfrm>
            <a:off x="838080" y="1825560"/>
            <a:ext cx="10515240" cy="4350960"/>
          </a:xfrm>
          <a:prstGeom prst="rect">
            <a:avLst/>
          </a:prstGeom>
          <a:noFill/>
          <a:ln w="0">
            <a:noFill/>
          </a:ln>
        </p:spPr>
        <p:txBody>
          <a:bodyPr lIns="0" rIns="0" tIns="0" bIns="0" anchor="ctr">
            <a:noAutofit/>
          </a:bodyPr>
          <a:p>
            <a:pPr algn="ctr">
              <a:buNone/>
            </a:pPr>
            <a:endParaRPr b="0" lang="de-DE" sz="3200" spc="-1" strike="noStrike">
              <a:latin typeface="Arial"/>
            </a:endParaRPr>
          </a:p>
        </p:txBody>
      </p:sp>
      <p:sp>
        <p:nvSpPr>
          <p:cNvPr id="4" name="PlaceHolder 3"/>
          <p:cNvSpPr>
            <a:spLocks noGrp="1"/>
          </p:cNvSpPr>
          <p:nvPr>
            <p:ph type="ftr" idx="13"/>
          </p:nvPr>
        </p:nvSpPr>
        <p:spPr/>
        <p:txBody>
          <a:bodyPr/>
          <a:p>
            <a:r>
              <a:t>Footer</a:t>
            </a:r>
          </a:p>
        </p:txBody>
      </p:sp>
      <p:sp>
        <p:nvSpPr>
          <p:cNvPr id="5" name="PlaceHolder 4"/>
          <p:cNvSpPr>
            <a:spLocks noGrp="1"/>
          </p:cNvSpPr>
          <p:nvPr>
            <p:ph type="sldNum" idx="14"/>
          </p:nvPr>
        </p:nvSpPr>
        <p:spPr/>
        <p:txBody>
          <a:bodyPr/>
          <a:p>
            <a:fld id="{AEA77989-CAA4-4C5C-AC93-6885EBB5F3B0}" type="slidenum">
              <a:t>&lt;#&gt;</a:t>
            </a:fld>
          </a:p>
        </p:txBody>
      </p:sp>
      <p:sp>
        <p:nvSpPr>
          <p:cNvPr id="6" name="PlaceHolder 5"/>
          <p:cNvSpPr>
            <a:spLocks noGrp="1"/>
          </p:cNvSpPr>
          <p:nvPr>
            <p:ph type="dt" idx="12"/>
          </p:nvPr>
        </p:nvSpPr>
        <p:spPr/>
        <p:txBody>
          <a:bodyPr/>
          <a:p>
            <a:r>
              <a:rPr lang="de-DE"/>
              <a:t/>
            </a:r>
          </a:p>
        </p:txBody>
      </p:sp>
    </p:spTree>
  </p:cSld>
</p:sldLayout>
</file>

<file path=ppt/slideLayouts/slideLayout6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216" name="PlaceHolder 1"/>
          <p:cNvSpPr>
            <a:spLocks noGrp="1"/>
          </p:cNvSpPr>
          <p:nvPr>
            <p:ph type="title"/>
          </p:nvPr>
        </p:nvSpPr>
        <p:spPr>
          <a:xfrm>
            <a:off x="838080" y="136440"/>
            <a:ext cx="10515240" cy="1325160"/>
          </a:xfrm>
          <a:prstGeom prst="rect">
            <a:avLst/>
          </a:prstGeom>
          <a:noFill/>
          <a:ln w="0">
            <a:noFill/>
          </a:ln>
        </p:spPr>
        <p:txBody>
          <a:bodyPr lIns="0" rIns="0" tIns="0" bIns="0" anchor="ctr">
            <a:noAutofit/>
          </a:bodyPr>
          <a:p>
            <a:endParaRPr b="0" lang="de-DE" sz="1800" spc="-1" strike="noStrike">
              <a:solidFill>
                <a:srgbClr val="000000"/>
              </a:solidFill>
              <a:latin typeface="Calibri"/>
            </a:endParaRPr>
          </a:p>
        </p:txBody>
      </p:sp>
      <p:sp>
        <p:nvSpPr>
          <p:cNvPr id="217" name="PlaceHolder 2"/>
          <p:cNvSpPr>
            <a:spLocks noGrp="1"/>
          </p:cNvSpPr>
          <p:nvPr>
            <p:ph/>
          </p:nvPr>
        </p:nvSpPr>
        <p:spPr>
          <a:xfrm>
            <a:off x="838080" y="1825560"/>
            <a:ext cx="10515240" cy="435096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Calibri"/>
            </a:endParaRPr>
          </a:p>
        </p:txBody>
      </p:sp>
      <p:sp>
        <p:nvSpPr>
          <p:cNvPr id="4" name="PlaceHolder 3"/>
          <p:cNvSpPr>
            <a:spLocks noGrp="1"/>
          </p:cNvSpPr>
          <p:nvPr>
            <p:ph type="ftr" idx="13"/>
          </p:nvPr>
        </p:nvSpPr>
        <p:spPr/>
        <p:txBody>
          <a:bodyPr/>
          <a:p>
            <a:r>
              <a:t>Footer</a:t>
            </a:r>
          </a:p>
        </p:txBody>
      </p:sp>
      <p:sp>
        <p:nvSpPr>
          <p:cNvPr id="5" name="PlaceHolder 4"/>
          <p:cNvSpPr>
            <a:spLocks noGrp="1"/>
          </p:cNvSpPr>
          <p:nvPr>
            <p:ph type="sldNum" idx="14"/>
          </p:nvPr>
        </p:nvSpPr>
        <p:spPr/>
        <p:txBody>
          <a:bodyPr/>
          <a:p>
            <a:fld id="{0E6EB826-AEFF-424C-9780-195B1666086E}" type="slidenum">
              <a:t>&lt;#&gt;</a:t>
            </a:fld>
          </a:p>
        </p:txBody>
      </p:sp>
      <p:sp>
        <p:nvSpPr>
          <p:cNvPr id="6" name="PlaceHolder 5"/>
          <p:cNvSpPr>
            <a:spLocks noGrp="1"/>
          </p:cNvSpPr>
          <p:nvPr>
            <p:ph type="dt" idx="12"/>
          </p:nvPr>
        </p:nvSpPr>
        <p:spPr/>
        <p:txBody>
          <a:bodyPr/>
          <a:p>
            <a:r>
              <a:rPr lang="de-DE"/>
              <a:t/>
            </a:r>
          </a:p>
        </p:txBody>
      </p:sp>
    </p:spTree>
  </p:cSld>
</p:sldLayout>
</file>

<file path=ppt/slideLayouts/slideLayout6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218" name="PlaceHolder 1"/>
          <p:cNvSpPr>
            <a:spLocks noGrp="1"/>
          </p:cNvSpPr>
          <p:nvPr>
            <p:ph type="title"/>
          </p:nvPr>
        </p:nvSpPr>
        <p:spPr>
          <a:xfrm>
            <a:off x="838080" y="136440"/>
            <a:ext cx="10515240" cy="1325160"/>
          </a:xfrm>
          <a:prstGeom prst="rect">
            <a:avLst/>
          </a:prstGeom>
          <a:noFill/>
          <a:ln w="0">
            <a:noFill/>
          </a:ln>
        </p:spPr>
        <p:txBody>
          <a:bodyPr lIns="0" rIns="0" tIns="0" bIns="0" anchor="ctr">
            <a:noAutofit/>
          </a:bodyPr>
          <a:p>
            <a:endParaRPr b="0" lang="de-DE" sz="1800" spc="-1" strike="noStrike">
              <a:solidFill>
                <a:srgbClr val="000000"/>
              </a:solidFill>
              <a:latin typeface="Calibri"/>
            </a:endParaRPr>
          </a:p>
        </p:txBody>
      </p:sp>
      <p:sp>
        <p:nvSpPr>
          <p:cNvPr id="219" name="PlaceHolder 2"/>
          <p:cNvSpPr>
            <a:spLocks noGrp="1"/>
          </p:cNvSpPr>
          <p:nvPr>
            <p:ph/>
          </p:nvPr>
        </p:nvSpPr>
        <p:spPr>
          <a:xfrm>
            <a:off x="838080" y="1825560"/>
            <a:ext cx="5131080" cy="435096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Calibri"/>
            </a:endParaRPr>
          </a:p>
        </p:txBody>
      </p:sp>
      <p:sp>
        <p:nvSpPr>
          <p:cNvPr id="220" name="PlaceHolder 3"/>
          <p:cNvSpPr>
            <a:spLocks noGrp="1"/>
          </p:cNvSpPr>
          <p:nvPr>
            <p:ph/>
          </p:nvPr>
        </p:nvSpPr>
        <p:spPr>
          <a:xfrm>
            <a:off x="6226200" y="1825560"/>
            <a:ext cx="5131080" cy="435096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Calibri"/>
            </a:endParaRPr>
          </a:p>
        </p:txBody>
      </p:sp>
      <p:sp>
        <p:nvSpPr>
          <p:cNvPr id="5" name="PlaceHolder 4"/>
          <p:cNvSpPr>
            <a:spLocks noGrp="1"/>
          </p:cNvSpPr>
          <p:nvPr>
            <p:ph type="ftr" idx="13"/>
          </p:nvPr>
        </p:nvSpPr>
        <p:spPr/>
        <p:txBody>
          <a:bodyPr/>
          <a:p>
            <a:r>
              <a:t>Footer</a:t>
            </a:r>
          </a:p>
        </p:txBody>
      </p:sp>
      <p:sp>
        <p:nvSpPr>
          <p:cNvPr id="6" name="PlaceHolder 5"/>
          <p:cNvSpPr>
            <a:spLocks noGrp="1"/>
          </p:cNvSpPr>
          <p:nvPr>
            <p:ph type="sldNum" idx="14"/>
          </p:nvPr>
        </p:nvSpPr>
        <p:spPr/>
        <p:txBody>
          <a:bodyPr/>
          <a:p>
            <a:fld id="{014981C3-5F80-4AA0-9FD1-45B70EC4654F}" type="slidenum">
              <a:t>&lt;#&gt;</a:t>
            </a:fld>
          </a:p>
        </p:txBody>
      </p:sp>
      <p:sp>
        <p:nvSpPr>
          <p:cNvPr id="7" name="PlaceHolder 6"/>
          <p:cNvSpPr>
            <a:spLocks noGrp="1"/>
          </p:cNvSpPr>
          <p:nvPr>
            <p:ph type="dt" idx="12"/>
          </p:nvPr>
        </p:nvSpPr>
        <p:spPr/>
        <p:txBody>
          <a:bodyPr/>
          <a:p>
            <a:r>
              <a:rPr lang="de-DE"/>
              <a:t/>
            </a:r>
          </a:p>
        </p:txBody>
      </p:sp>
    </p:spTree>
  </p:cSld>
</p:sldLayout>
</file>

<file path=ppt/slideLayouts/slideLayout6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221" name="PlaceHolder 1"/>
          <p:cNvSpPr>
            <a:spLocks noGrp="1"/>
          </p:cNvSpPr>
          <p:nvPr>
            <p:ph type="title"/>
          </p:nvPr>
        </p:nvSpPr>
        <p:spPr>
          <a:xfrm>
            <a:off x="838080" y="136440"/>
            <a:ext cx="10515240" cy="1325160"/>
          </a:xfrm>
          <a:prstGeom prst="rect">
            <a:avLst/>
          </a:prstGeom>
          <a:noFill/>
          <a:ln w="0">
            <a:noFill/>
          </a:ln>
        </p:spPr>
        <p:txBody>
          <a:bodyPr lIns="0" rIns="0" tIns="0" bIns="0" anchor="ctr">
            <a:noAutofit/>
          </a:bodyPr>
          <a:p>
            <a:endParaRPr b="0" lang="de-DE" sz="1800" spc="-1" strike="noStrike">
              <a:solidFill>
                <a:srgbClr val="000000"/>
              </a:solidFill>
              <a:latin typeface="Calibri"/>
            </a:endParaRPr>
          </a:p>
        </p:txBody>
      </p:sp>
      <p:sp>
        <p:nvSpPr>
          <p:cNvPr id="3" name="PlaceHolder 2"/>
          <p:cNvSpPr>
            <a:spLocks noGrp="1"/>
          </p:cNvSpPr>
          <p:nvPr>
            <p:ph type="ftr" idx="13"/>
          </p:nvPr>
        </p:nvSpPr>
        <p:spPr/>
        <p:txBody>
          <a:bodyPr/>
          <a:p>
            <a:r>
              <a:t>Footer</a:t>
            </a:r>
          </a:p>
        </p:txBody>
      </p:sp>
      <p:sp>
        <p:nvSpPr>
          <p:cNvPr id="4" name="PlaceHolder 3"/>
          <p:cNvSpPr>
            <a:spLocks noGrp="1"/>
          </p:cNvSpPr>
          <p:nvPr>
            <p:ph type="sldNum" idx="14"/>
          </p:nvPr>
        </p:nvSpPr>
        <p:spPr/>
        <p:txBody>
          <a:bodyPr/>
          <a:p>
            <a:fld id="{83F5C93E-D9ED-4561-AC81-3BC11253C46C}" type="slidenum">
              <a:t>&lt;#&gt;</a:t>
            </a:fld>
          </a:p>
        </p:txBody>
      </p:sp>
      <p:sp>
        <p:nvSpPr>
          <p:cNvPr id="5" name="PlaceHolder 4"/>
          <p:cNvSpPr>
            <a:spLocks noGrp="1"/>
          </p:cNvSpPr>
          <p:nvPr>
            <p:ph type="dt" idx="12"/>
          </p:nvPr>
        </p:nvSpPr>
        <p:spPr/>
        <p:txBody>
          <a:bodyPr/>
          <a:p>
            <a:r>
              <a:rPr lang="de-DE"/>
              <a:t/>
            </a:r>
          </a:p>
        </p:txBody>
      </p:sp>
    </p:spTree>
  </p:cSld>
</p:sldLayout>
</file>

<file path=ppt/slideLayouts/slideLayout6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222" name="PlaceHolder 1"/>
          <p:cNvSpPr>
            <a:spLocks noGrp="1"/>
          </p:cNvSpPr>
          <p:nvPr>
            <p:ph type="subTitle"/>
          </p:nvPr>
        </p:nvSpPr>
        <p:spPr>
          <a:xfrm>
            <a:off x="838080" y="136440"/>
            <a:ext cx="10515240" cy="6144120"/>
          </a:xfrm>
          <a:prstGeom prst="rect">
            <a:avLst/>
          </a:prstGeom>
          <a:noFill/>
          <a:ln w="0">
            <a:noFill/>
          </a:ln>
        </p:spPr>
        <p:txBody>
          <a:bodyPr lIns="0" rIns="0" tIns="0" bIns="0" anchor="ctr">
            <a:noAutofit/>
          </a:bodyPr>
          <a:p>
            <a:pPr algn="ctr">
              <a:buNone/>
            </a:pPr>
            <a:endParaRPr b="0" lang="de-DE" sz="3200" spc="-1" strike="noStrike">
              <a:latin typeface="Arial"/>
            </a:endParaRPr>
          </a:p>
        </p:txBody>
      </p:sp>
      <p:sp>
        <p:nvSpPr>
          <p:cNvPr id="3" name="PlaceHolder 2"/>
          <p:cNvSpPr>
            <a:spLocks noGrp="1"/>
          </p:cNvSpPr>
          <p:nvPr>
            <p:ph type="ftr" idx="13"/>
          </p:nvPr>
        </p:nvSpPr>
        <p:spPr/>
        <p:txBody>
          <a:bodyPr/>
          <a:p>
            <a:r>
              <a:t>Footer</a:t>
            </a:r>
          </a:p>
        </p:txBody>
      </p:sp>
      <p:sp>
        <p:nvSpPr>
          <p:cNvPr id="4" name="PlaceHolder 3"/>
          <p:cNvSpPr>
            <a:spLocks noGrp="1"/>
          </p:cNvSpPr>
          <p:nvPr>
            <p:ph type="sldNum" idx="14"/>
          </p:nvPr>
        </p:nvSpPr>
        <p:spPr/>
        <p:txBody>
          <a:bodyPr/>
          <a:p>
            <a:fld id="{0EA48D86-7DC1-4FCD-B072-CD2F289D759E}" type="slidenum">
              <a:t>&lt;#&gt;</a:t>
            </a:fld>
          </a:p>
        </p:txBody>
      </p:sp>
      <p:sp>
        <p:nvSpPr>
          <p:cNvPr id="5" name="PlaceHolder 4"/>
          <p:cNvSpPr>
            <a:spLocks noGrp="1"/>
          </p:cNvSpPr>
          <p:nvPr>
            <p:ph type="dt" idx="12"/>
          </p:nvPr>
        </p:nvSpPr>
        <p:spPr/>
        <p:txBody>
          <a:bodyPr/>
          <a:p>
            <a:r>
              <a:rPr lang="de-DE"/>
              <a:t/>
            </a:r>
          </a:p>
        </p:txBody>
      </p:sp>
    </p:spTree>
  </p:cSld>
</p:sldLayout>
</file>

<file path=ppt/slideLayouts/slideLayout6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223" name="PlaceHolder 1"/>
          <p:cNvSpPr>
            <a:spLocks noGrp="1"/>
          </p:cNvSpPr>
          <p:nvPr>
            <p:ph type="title"/>
          </p:nvPr>
        </p:nvSpPr>
        <p:spPr>
          <a:xfrm>
            <a:off x="838080" y="136440"/>
            <a:ext cx="10515240" cy="1325160"/>
          </a:xfrm>
          <a:prstGeom prst="rect">
            <a:avLst/>
          </a:prstGeom>
          <a:noFill/>
          <a:ln w="0">
            <a:noFill/>
          </a:ln>
        </p:spPr>
        <p:txBody>
          <a:bodyPr lIns="0" rIns="0" tIns="0" bIns="0" anchor="ctr">
            <a:noAutofit/>
          </a:bodyPr>
          <a:p>
            <a:endParaRPr b="0" lang="de-DE" sz="1800" spc="-1" strike="noStrike">
              <a:solidFill>
                <a:srgbClr val="000000"/>
              </a:solidFill>
              <a:latin typeface="Calibri"/>
            </a:endParaRPr>
          </a:p>
        </p:txBody>
      </p:sp>
      <p:sp>
        <p:nvSpPr>
          <p:cNvPr id="224" name="PlaceHolder 2"/>
          <p:cNvSpPr>
            <a:spLocks noGrp="1"/>
          </p:cNvSpPr>
          <p:nvPr>
            <p:ph/>
          </p:nvPr>
        </p:nvSpPr>
        <p:spPr>
          <a:xfrm>
            <a:off x="838080" y="1825560"/>
            <a:ext cx="5131080" cy="207504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Calibri"/>
            </a:endParaRPr>
          </a:p>
        </p:txBody>
      </p:sp>
      <p:sp>
        <p:nvSpPr>
          <p:cNvPr id="225" name="PlaceHolder 3"/>
          <p:cNvSpPr>
            <a:spLocks noGrp="1"/>
          </p:cNvSpPr>
          <p:nvPr>
            <p:ph/>
          </p:nvPr>
        </p:nvSpPr>
        <p:spPr>
          <a:xfrm>
            <a:off x="6226200" y="1825560"/>
            <a:ext cx="5131080" cy="435096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Calibri"/>
            </a:endParaRPr>
          </a:p>
        </p:txBody>
      </p:sp>
      <p:sp>
        <p:nvSpPr>
          <p:cNvPr id="226" name="PlaceHolder 4"/>
          <p:cNvSpPr>
            <a:spLocks noGrp="1"/>
          </p:cNvSpPr>
          <p:nvPr>
            <p:ph/>
          </p:nvPr>
        </p:nvSpPr>
        <p:spPr>
          <a:xfrm>
            <a:off x="838080" y="4098240"/>
            <a:ext cx="5131080" cy="207504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Calibri"/>
            </a:endParaRPr>
          </a:p>
        </p:txBody>
      </p:sp>
      <p:sp>
        <p:nvSpPr>
          <p:cNvPr id="6" name="PlaceHolder 5"/>
          <p:cNvSpPr>
            <a:spLocks noGrp="1"/>
          </p:cNvSpPr>
          <p:nvPr>
            <p:ph type="ftr" idx="13"/>
          </p:nvPr>
        </p:nvSpPr>
        <p:spPr/>
        <p:txBody>
          <a:bodyPr/>
          <a:p>
            <a:r>
              <a:t>Footer</a:t>
            </a:r>
          </a:p>
        </p:txBody>
      </p:sp>
      <p:sp>
        <p:nvSpPr>
          <p:cNvPr id="7" name="PlaceHolder 6"/>
          <p:cNvSpPr>
            <a:spLocks noGrp="1"/>
          </p:cNvSpPr>
          <p:nvPr>
            <p:ph type="sldNum" idx="14"/>
          </p:nvPr>
        </p:nvSpPr>
        <p:spPr/>
        <p:txBody>
          <a:bodyPr/>
          <a:p>
            <a:fld id="{F7783783-8EF7-436F-AB56-53E92FBFCCE9}" type="slidenum">
              <a:t>&lt;#&gt;</a:t>
            </a:fld>
          </a:p>
        </p:txBody>
      </p:sp>
      <p:sp>
        <p:nvSpPr>
          <p:cNvPr id="8" name="PlaceHolder 7"/>
          <p:cNvSpPr>
            <a:spLocks noGrp="1"/>
          </p:cNvSpPr>
          <p:nvPr>
            <p:ph type="dt" idx="12"/>
          </p:nvPr>
        </p:nvSpPr>
        <p:spPr/>
        <p:txBody>
          <a:bodyPr/>
          <a:p>
            <a:r>
              <a:rPr lang="de-DE"/>
              <a:t/>
            </a:r>
          </a:p>
        </p:txBody>
      </p:sp>
    </p:spTree>
  </p:cSld>
</p:sldLayout>
</file>

<file path=ppt/slideLayouts/slideLayout6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227" name="PlaceHolder 1"/>
          <p:cNvSpPr>
            <a:spLocks noGrp="1"/>
          </p:cNvSpPr>
          <p:nvPr>
            <p:ph type="title"/>
          </p:nvPr>
        </p:nvSpPr>
        <p:spPr>
          <a:xfrm>
            <a:off x="838080" y="136440"/>
            <a:ext cx="10515240" cy="1325160"/>
          </a:xfrm>
          <a:prstGeom prst="rect">
            <a:avLst/>
          </a:prstGeom>
          <a:noFill/>
          <a:ln w="0">
            <a:noFill/>
          </a:ln>
        </p:spPr>
        <p:txBody>
          <a:bodyPr lIns="0" rIns="0" tIns="0" bIns="0" anchor="ctr">
            <a:noAutofit/>
          </a:bodyPr>
          <a:p>
            <a:endParaRPr b="0" lang="de-DE" sz="1800" spc="-1" strike="noStrike">
              <a:solidFill>
                <a:srgbClr val="000000"/>
              </a:solidFill>
              <a:latin typeface="Calibri"/>
            </a:endParaRPr>
          </a:p>
        </p:txBody>
      </p:sp>
      <p:sp>
        <p:nvSpPr>
          <p:cNvPr id="228" name="PlaceHolder 2"/>
          <p:cNvSpPr>
            <a:spLocks noGrp="1"/>
          </p:cNvSpPr>
          <p:nvPr>
            <p:ph/>
          </p:nvPr>
        </p:nvSpPr>
        <p:spPr>
          <a:xfrm>
            <a:off x="838080" y="1825560"/>
            <a:ext cx="5131080" cy="435096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Calibri"/>
            </a:endParaRPr>
          </a:p>
        </p:txBody>
      </p:sp>
      <p:sp>
        <p:nvSpPr>
          <p:cNvPr id="229" name="PlaceHolder 3"/>
          <p:cNvSpPr>
            <a:spLocks noGrp="1"/>
          </p:cNvSpPr>
          <p:nvPr>
            <p:ph/>
          </p:nvPr>
        </p:nvSpPr>
        <p:spPr>
          <a:xfrm>
            <a:off x="6226200" y="1825560"/>
            <a:ext cx="5131080" cy="207504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Calibri"/>
            </a:endParaRPr>
          </a:p>
        </p:txBody>
      </p:sp>
      <p:sp>
        <p:nvSpPr>
          <p:cNvPr id="230" name="PlaceHolder 4"/>
          <p:cNvSpPr>
            <a:spLocks noGrp="1"/>
          </p:cNvSpPr>
          <p:nvPr>
            <p:ph/>
          </p:nvPr>
        </p:nvSpPr>
        <p:spPr>
          <a:xfrm>
            <a:off x="6226200" y="4098240"/>
            <a:ext cx="5131080" cy="207504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Calibri"/>
            </a:endParaRPr>
          </a:p>
        </p:txBody>
      </p:sp>
      <p:sp>
        <p:nvSpPr>
          <p:cNvPr id="6" name="PlaceHolder 5"/>
          <p:cNvSpPr>
            <a:spLocks noGrp="1"/>
          </p:cNvSpPr>
          <p:nvPr>
            <p:ph type="ftr" idx="13"/>
          </p:nvPr>
        </p:nvSpPr>
        <p:spPr/>
        <p:txBody>
          <a:bodyPr/>
          <a:p>
            <a:r>
              <a:t>Footer</a:t>
            </a:r>
          </a:p>
        </p:txBody>
      </p:sp>
      <p:sp>
        <p:nvSpPr>
          <p:cNvPr id="7" name="PlaceHolder 6"/>
          <p:cNvSpPr>
            <a:spLocks noGrp="1"/>
          </p:cNvSpPr>
          <p:nvPr>
            <p:ph type="sldNum" idx="14"/>
          </p:nvPr>
        </p:nvSpPr>
        <p:spPr/>
        <p:txBody>
          <a:bodyPr/>
          <a:p>
            <a:fld id="{C63D048E-37D0-4119-B548-EC3E5E5CC95B}" type="slidenum">
              <a:t>&lt;#&gt;</a:t>
            </a:fld>
          </a:p>
        </p:txBody>
      </p:sp>
      <p:sp>
        <p:nvSpPr>
          <p:cNvPr id="8" name="PlaceHolder 7"/>
          <p:cNvSpPr>
            <a:spLocks noGrp="1"/>
          </p:cNvSpPr>
          <p:nvPr>
            <p:ph type="dt" idx="12"/>
          </p:nvPr>
        </p:nvSpPr>
        <p:spPr/>
        <p:txBody>
          <a:bodyPr/>
          <a:p>
            <a:r>
              <a:rPr lang="de-DE"/>
              <a:t/>
            </a:r>
          </a:p>
        </p:txBody>
      </p:sp>
    </p:spTree>
  </p:cSld>
</p:sldLayout>
</file>

<file path=ppt/slideLayouts/slideLayout6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31" name="PlaceHolder 1"/>
          <p:cNvSpPr>
            <a:spLocks noGrp="1"/>
          </p:cNvSpPr>
          <p:nvPr>
            <p:ph type="title"/>
          </p:nvPr>
        </p:nvSpPr>
        <p:spPr>
          <a:xfrm>
            <a:off x="838080" y="136440"/>
            <a:ext cx="10515240" cy="1325160"/>
          </a:xfrm>
          <a:prstGeom prst="rect">
            <a:avLst/>
          </a:prstGeom>
          <a:noFill/>
          <a:ln w="0">
            <a:noFill/>
          </a:ln>
        </p:spPr>
        <p:txBody>
          <a:bodyPr lIns="0" rIns="0" tIns="0" bIns="0" anchor="ctr">
            <a:noAutofit/>
          </a:bodyPr>
          <a:p>
            <a:endParaRPr b="0" lang="de-DE" sz="1800" spc="-1" strike="noStrike">
              <a:solidFill>
                <a:srgbClr val="000000"/>
              </a:solidFill>
              <a:latin typeface="Calibri"/>
            </a:endParaRPr>
          </a:p>
        </p:txBody>
      </p:sp>
      <p:sp>
        <p:nvSpPr>
          <p:cNvPr id="232" name="PlaceHolder 2"/>
          <p:cNvSpPr>
            <a:spLocks noGrp="1"/>
          </p:cNvSpPr>
          <p:nvPr>
            <p:ph/>
          </p:nvPr>
        </p:nvSpPr>
        <p:spPr>
          <a:xfrm>
            <a:off x="838080" y="1825560"/>
            <a:ext cx="5131080" cy="207504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Calibri"/>
            </a:endParaRPr>
          </a:p>
        </p:txBody>
      </p:sp>
      <p:sp>
        <p:nvSpPr>
          <p:cNvPr id="233" name="PlaceHolder 3"/>
          <p:cNvSpPr>
            <a:spLocks noGrp="1"/>
          </p:cNvSpPr>
          <p:nvPr>
            <p:ph/>
          </p:nvPr>
        </p:nvSpPr>
        <p:spPr>
          <a:xfrm>
            <a:off x="6226200" y="1825560"/>
            <a:ext cx="5131080" cy="207504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Calibri"/>
            </a:endParaRPr>
          </a:p>
        </p:txBody>
      </p:sp>
      <p:sp>
        <p:nvSpPr>
          <p:cNvPr id="234" name="PlaceHolder 4"/>
          <p:cNvSpPr>
            <a:spLocks noGrp="1"/>
          </p:cNvSpPr>
          <p:nvPr>
            <p:ph/>
          </p:nvPr>
        </p:nvSpPr>
        <p:spPr>
          <a:xfrm>
            <a:off x="838080" y="4098240"/>
            <a:ext cx="10515240" cy="207504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Calibri"/>
            </a:endParaRPr>
          </a:p>
        </p:txBody>
      </p:sp>
      <p:sp>
        <p:nvSpPr>
          <p:cNvPr id="6" name="PlaceHolder 5"/>
          <p:cNvSpPr>
            <a:spLocks noGrp="1"/>
          </p:cNvSpPr>
          <p:nvPr>
            <p:ph type="ftr" idx="13"/>
          </p:nvPr>
        </p:nvSpPr>
        <p:spPr/>
        <p:txBody>
          <a:bodyPr/>
          <a:p>
            <a:r>
              <a:t>Footer</a:t>
            </a:r>
          </a:p>
        </p:txBody>
      </p:sp>
      <p:sp>
        <p:nvSpPr>
          <p:cNvPr id="7" name="PlaceHolder 6"/>
          <p:cNvSpPr>
            <a:spLocks noGrp="1"/>
          </p:cNvSpPr>
          <p:nvPr>
            <p:ph type="sldNum" idx="14"/>
          </p:nvPr>
        </p:nvSpPr>
        <p:spPr/>
        <p:txBody>
          <a:bodyPr/>
          <a:p>
            <a:fld id="{4DA03F75-0C81-4A7E-B160-324CD82DE6FB}" type="slidenum">
              <a:t>&lt;#&gt;</a:t>
            </a:fld>
          </a:p>
        </p:txBody>
      </p:sp>
      <p:sp>
        <p:nvSpPr>
          <p:cNvPr id="8" name="PlaceHolder 7"/>
          <p:cNvSpPr>
            <a:spLocks noGrp="1"/>
          </p:cNvSpPr>
          <p:nvPr>
            <p:ph type="dt" idx="12"/>
          </p:nvPr>
        </p:nvSpPr>
        <p:spPr/>
        <p:txBody>
          <a:bodyPr/>
          <a:p>
            <a:r>
              <a:rPr lang="de-DE"/>
              <a:t/>
            </a: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5" name="PlaceHolder 1"/>
          <p:cNvSpPr>
            <a:spLocks noGrp="1"/>
          </p:cNvSpPr>
          <p:nvPr>
            <p:ph type="title"/>
          </p:nvPr>
        </p:nvSpPr>
        <p:spPr>
          <a:xfrm>
            <a:off x="838080" y="136440"/>
            <a:ext cx="10515240" cy="1325160"/>
          </a:xfrm>
          <a:prstGeom prst="rect">
            <a:avLst/>
          </a:prstGeom>
          <a:noFill/>
          <a:ln w="0">
            <a:noFill/>
          </a:ln>
        </p:spPr>
        <p:txBody>
          <a:bodyPr lIns="0" rIns="0" tIns="0" bIns="0" anchor="ctr">
            <a:noAutofit/>
          </a:bodyPr>
          <a:p>
            <a:endParaRPr b="0" lang="de-DE" sz="1800" spc="-1" strike="noStrike">
              <a:solidFill>
                <a:srgbClr val="000000"/>
              </a:solidFill>
              <a:latin typeface="Calibri"/>
            </a:endParaRPr>
          </a:p>
        </p:txBody>
      </p:sp>
      <p:sp>
        <p:nvSpPr>
          <p:cNvPr id="16" name="PlaceHolder 2"/>
          <p:cNvSpPr>
            <a:spLocks noGrp="1"/>
          </p:cNvSpPr>
          <p:nvPr>
            <p:ph/>
          </p:nvPr>
        </p:nvSpPr>
        <p:spPr>
          <a:xfrm>
            <a:off x="838080" y="1825560"/>
            <a:ext cx="5131080" cy="207504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Calibri"/>
            </a:endParaRPr>
          </a:p>
        </p:txBody>
      </p:sp>
      <p:sp>
        <p:nvSpPr>
          <p:cNvPr id="17" name="PlaceHolder 3"/>
          <p:cNvSpPr>
            <a:spLocks noGrp="1"/>
          </p:cNvSpPr>
          <p:nvPr>
            <p:ph/>
          </p:nvPr>
        </p:nvSpPr>
        <p:spPr>
          <a:xfrm>
            <a:off x="6226200" y="1825560"/>
            <a:ext cx="5131080" cy="435096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Calibri"/>
            </a:endParaRPr>
          </a:p>
        </p:txBody>
      </p:sp>
      <p:sp>
        <p:nvSpPr>
          <p:cNvPr id="18" name="PlaceHolder 4"/>
          <p:cNvSpPr>
            <a:spLocks noGrp="1"/>
          </p:cNvSpPr>
          <p:nvPr>
            <p:ph/>
          </p:nvPr>
        </p:nvSpPr>
        <p:spPr>
          <a:xfrm>
            <a:off x="838080" y="4098240"/>
            <a:ext cx="5131080" cy="207504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Calibri"/>
            </a:endParaRPr>
          </a:p>
        </p:txBody>
      </p:sp>
      <p:sp>
        <p:nvSpPr>
          <p:cNvPr id="6" name="PlaceHolder 5"/>
          <p:cNvSpPr>
            <a:spLocks noGrp="1"/>
          </p:cNvSpPr>
          <p:nvPr>
            <p:ph type="ftr" idx="2"/>
          </p:nvPr>
        </p:nvSpPr>
        <p:spPr/>
        <p:txBody>
          <a:bodyPr/>
          <a:p>
            <a:r>
              <a:t>Footer</a:t>
            </a:r>
          </a:p>
        </p:txBody>
      </p:sp>
      <p:sp>
        <p:nvSpPr>
          <p:cNvPr id="7" name="PlaceHolder 6"/>
          <p:cNvSpPr>
            <a:spLocks noGrp="1"/>
          </p:cNvSpPr>
          <p:nvPr>
            <p:ph type="sldNum" idx="3"/>
          </p:nvPr>
        </p:nvSpPr>
        <p:spPr/>
        <p:txBody>
          <a:bodyPr/>
          <a:p>
            <a:fld id="{2CB19C09-191B-433A-9FFF-8DDBC4423320}" type="slidenum">
              <a:t>&lt;#&gt;</a:t>
            </a:fld>
          </a:p>
        </p:txBody>
      </p:sp>
      <p:sp>
        <p:nvSpPr>
          <p:cNvPr id="8" name="PlaceHolder 7"/>
          <p:cNvSpPr>
            <a:spLocks noGrp="1"/>
          </p:cNvSpPr>
          <p:nvPr>
            <p:ph type="dt" idx="1"/>
          </p:nvPr>
        </p:nvSpPr>
        <p:spPr/>
        <p:txBody>
          <a:bodyPr/>
          <a:p>
            <a:r>
              <a:rPr lang="de-DE"/>
              <a:t/>
            </a:r>
          </a:p>
        </p:txBody>
      </p:sp>
    </p:spTree>
  </p:cSld>
</p:sldLayout>
</file>

<file path=ppt/slideLayouts/slideLayout7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235" name="PlaceHolder 1"/>
          <p:cNvSpPr>
            <a:spLocks noGrp="1"/>
          </p:cNvSpPr>
          <p:nvPr>
            <p:ph type="title"/>
          </p:nvPr>
        </p:nvSpPr>
        <p:spPr>
          <a:xfrm>
            <a:off x="838080" y="136440"/>
            <a:ext cx="10515240" cy="1325160"/>
          </a:xfrm>
          <a:prstGeom prst="rect">
            <a:avLst/>
          </a:prstGeom>
          <a:noFill/>
          <a:ln w="0">
            <a:noFill/>
          </a:ln>
        </p:spPr>
        <p:txBody>
          <a:bodyPr lIns="0" rIns="0" tIns="0" bIns="0" anchor="ctr">
            <a:noAutofit/>
          </a:bodyPr>
          <a:p>
            <a:endParaRPr b="0" lang="de-DE" sz="1800" spc="-1" strike="noStrike">
              <a:solidFill>
                <a:srgbClr val="000000"/>
              </a:solidFill>
              <a:latin typeface="Calibri"/>
            </a:endParaRPr>
          </a:p>
        </p:txBody>
      </p:sp>
      <p:sp>
        <p:nvSpPr>
          <p:cNvPr id="236" name="PlaceHolder 2"/>
          <p:cNvSpPr>
            <a:spLocks noGrp="1"/>
          </p:cNvSpPr>
          <p:nvPr>
            <p:ph/>
          </p:nvPr>
        </p:nvSpPr>
        <p:spPr>
          <a:xfrm>
            <a:off x="838080" y="1825560"/>
            <a:ext cx="10515240" cy="207504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Calibri"/>
            </a:endParaRPr>
          </a:p>
        </p:txBody>
      </p:sp>
      <p:sp>
        <p:nvSpPr>
          <p:cNvPr id="237" name="PlaceHolder 3"/>
          <p:cNvSpPr>
            <a:spLocks noGrp="1"/>
          </p:cNvSpPr>
          <p:nvPr>
            <p:ph/>
          </p:nvPr>
        </p:nvSpPr>
        <p:spPr>
          <a:xfrm>
            <a:off x="838080" y="4098240"/>
            <a:ext cx="10515240" cy="207504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Calibri"/>
            </a:endParaRPr>
          </a:p>
        </p:txBody>
      </p:sp>
      <p:sp>
        <p:nvSpPr>
          <p:cNvPr id="5" name="PlaceHolder 4"/>
          <p:cNvSpPr>
            <a:spLocks noGrp="1"/>
          </p:cNvSpPr>
          <p:nvPr>
            <p:ph type="ftr" idx="13"/>
          </p:nvPr>
        </p:nvSpPr>
        <p:spPr/>
        <p:txBody>
          <a:bodyPr/>
          <a:p>
            <a:r>
              <a:t>Footer</a:t>
            </a:r>
          </a:p>
        </p:txBody>
      </p:sp>
      <p:sp>
        <p:nvSpPr>
          <p:cNvPr id="6" name="PlaceHolder 5"/>
          <p:cNvSpPr>
            <a:spLocks noGrp="1"/>
          </p:cNvSpPr>
          <p:nvPr>
            <p:ph type="sldNum" idx="14"/>
          </p:nvPr>
        </p:nvSpPr>
        <p:spPr/>
        <p:txBody>
          <a:bodyPr/>
          <a:p>
            <a:fld id="{071CAA12-A00B-4093-AFF8-856947B43CCF}" type="slidenum">
              <a:t>&lt;#&gt;</a:t>
            </a:fld>
          </a:p>
        </p:txBody>
      </p:sp>
      <p:sp>
        <p:nvSpPr>
          <p:cNvPr id="7" name="PlaceHolder 6"/>
          <p:cNvSpPr>
            <a:spLocks noGrp="1"/>
          </p:cNvSpPr>
          <p:nvPr>
            <p:ph type="dt" idx="12"/>
          </p:nvPr>
        </p:nvSpPr>
        <p:spPr/>
        <p:txBody>
          <a:bodyPr/>
          <a:p>
            <a:r>
              <a:rPr lang="de-DE"/>
              <a:t/>
            </a:r>
          </a:p>
        </p:txBody>
      </p:sp>
    </p:spTree>
  </p:cSld>
</p:sldLayout>
</file>

<file path=ppt/slideLayouts/slideLayout7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238" name="PlaceHolder 1"/>
          <p:cNvSpPr>
            <a:spLocks noGrp="1"/>
          </p:cNvSpPr>
          <p:nvPr>
            <p:ph type="title"/>
          </p:nvPr>
        </p:nvSpPr>
        <p:spPr>
          <a:xfrm>
            <a:off x="838080" y="136440"/>
            <a:ext cx="10515240" cy="1325160"/>
          </a:xfrm>
          <a:prstGeom prst="rect">
            <a:avLst/>
          </a:prstGeom>
          <a:noFill/>
          <a:ln w="0">
            <a:noFill/>
          </a:ln>
        </p:spPr>
        <p:txBody>
          <a:bodyPr lIns="0" rIns="0" tIns="0" bIns="0" anchor="ctr">
            <a:noAutofit/>
          </a:bodyPr>
          <a:p>
            <a:endParaRPr b="0" lang="de-DE" sz="1800" spc="-1" strike="noStrike">
              <a:solidFill>
                <a:srgbClr val="000000"/>
              </a:solidFill>
              <a:latin typeface="Calibri"/>
            </a:endParaRPr>
          </a:p>
        </p:txBody>
      </p:sp>
      <p:sp>
        <p:nvSpPr>
          <p:cNvPr id="239" name="PlaceHolder 2"/>
          <p:cNvSpPr>
            <a:spLocks noGrp="1"/>
          </p:cNvSpPr>
          <p:nvPr>
            <p:ph/>
          </p:nvPr>
        </p:nvSpPr>
        <p:spPr>
          <a:xfrm>
            <a:off x="838080" y="1825560"/>
            <a:ext cx="5131080" cy="207504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Calibri"/>
            </a:endParaRPr>
          </a:p>
        </p:txBody>
      </p:sp>
      <p:sp>
        <p:nvSpPr>
          <p:cNvPr id="240" name="PlaceHolder 3"/>
          <p:cNvSpPr>
            <a:spLocks noGrp="1"/>
          </p:cNvSpPr>
          <p:nvPr>
            <p:ph/>
          </p:nvPr>
        </p:nvSpPr>
        <p:spPr>
          <a:xfrm>
            <a:off x="6226200" y="1825560"/>
            <a:ext cx="5131080" cy="207504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Calibri"/>
            </a:endParaRPr>
          </a:p>
        </p:txBody>
      </p:sp>
      <p:sp>
        <p:nvSpPr>
          <p:cNvPr id="241" name="PlaceHolder 4"/>
          <p:cNvSpPr>
            <a:spLocks noGrp="1"/>
          </p:cNvSpPr>
          <p:nvPr>
            <p:ph/>
          </p:nvPr>
        </p:nvSpPr>
        <p:spPr>
          <a:xfrm>
            <a:off x="838080" y="4098240"/>
            <a:ext cx="5131080" cy="207504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Calibri"/>
            </a:endParaRPr>
          </a:p>
        </p:txBody>
      </p:sp>
      <p:sp>
        <p:nvSpPr>
          <p:cNvPr id="242" name="PlaceHolder 5"/>
          <p:cNvSpPr>
            <a:spLocks noGrp="1"/>
          </p:cNvSpPr>
          <p:nvPr>
            <p:ph/>
          </p:nvPr>
        </p:nvSpPr>
        <p:spPr>
          <a:xfrm>
            <a:off x="6226200" y="4098240"/>
            <a:ext cx="5131080" cy="207504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Calibri"/>
            </a:endParaRPr>
          </a:p>
        </p:txBody>
      </p:sp>
      <p:sp>
        <p:nvSpPr>
          <p:cNvPr id="7" name="PlaceHolder 6"/>
          <p:cNvSpPr>
            <a:spLocks noGrp="1"/>
          </p:cNvSpPr>
          <p:nvPr>
            <p:ph type="ftr" idx="13"/>
          </p:nvPr>
        </p:nvSpPr>
        <p:spPr/>
        <p:txBody>
          <a:bodyPr/>
          <a:p>
            <a:r>
              <a:t>Footer</a:t>
            </a:r>
          </a:p>
        </p:txBody>
      </p:sp>
      <p:sp>
        <p:nvSpPr>
          <p:cNvPr id="8" name="PlaceHolder 7"/>
          <p:cNvSpPr>
            <a:spLocks noGrp="1"/>
          </p:cNvSpPr>
          <p:nvPr>
            <p:ph type="sldNum" idx="14"/>
          </p:nvPr>
        </p:nvSpPr>
        <p:spPr/>
        <p:txBody>
          <a:bodyPr/>
          <a:p>
            <a:fld id="{BBA3A7BA-26BE-401C-BBA0-1BFD6EB84F96}" type="slidenum">
              <a:t>&lt;#&gt;</a:t>
            </a:fld>
          </a:p>
        </p:txBody>
      </p:sp>
      <p:sp>
        <p:nvSpPr>
          <p:cNvPr id="9" name="PlaceHolder 8"/>
          <p:cNvSpPr>
            <a:spLocks noGrp="1"/>
          </p:cNvSpPr>
          <p:nvPr>
            <p:ph type="dt" idx="12"/>
          </p:nvPr>
        </p:nvSpPr>
        <p:spPr/>
        <p:txBody>
          <a:bodyPr/>
          <a:p>
            <a:r>
              <a:rPr lang="de-DE"/>
              <a:t/>
            </a:r>
          </a:p>
        </p:txBody>
      </p:sp>
    </p:spTree>
  </p:cSld>
</p:sldLayout>
</file>

<file path=ppt/slideLayouts/slideLayout7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243" name="PlaceHolder 1"/>
          <p:cNvSpPr>
            <a:spLocks noGrp="1"/>
          </p:cNvSpPr>
          <p:nvPr>
            <p:ph type="title"/>
          </p:nvPr>
        </p:nvSpPr>
        <p:spPr>
          <a:xfrm>
            <a:off x="838080" y="136440"/>
            <a:ext cx="10515240" cy="1325160"/>
          </a:xfrm>
          <a:prstGeom prst="rect">
            <a:avLst/>
          </a:prstGeom>
          <a:noFill/>
          <a:ln w="0">
            <a:noFill/>
          </a:ln>
        </p:spPr>
        <p:txBody>
          <a:bodyPr lIns="0" rIns="0" tIns="0" bIns="0" anchor="ctr">
            <a:noAutofit/>
          </a:bodyPr>
          <a:p>
            <a:endParaRPr b="0" lang="de-DE" sz="1800" spc="-1" strike="noStrike">
              <a:solidFill>
                <a:srgbClr val="000000"/>
              </a:solidFill>
              <a:latin typeface="Calibri"/>
            </a:endParaRPr>
          </a:p>
        </p:txBody>
      </p:sp>
      <p:sp>
        <p:nvSpPr>
          <p:cNvPr id="244" name="PlaceHolder 2"/>
          <p:cNvSpPr>
            <a:spLocks noGrp="1"/>
          </p:cNvSpPr>
          <p:nvPr>
            <p:ph/>
          </p:nvPr>
        </p:nvSpPr>
        <p:spPr>
          <a:xfrm>
            <a:off x="838080" y="1825560"/>
            <a:ext cx="3385800" cy="207504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Calibri"/>
            </a:endParaRPr>
          </a:p>
        </p:txBody>
      </p:sp>
      <p:sp>
        <p:nvSpPr>
          <p:cNvPr id="245" name="PlaceHolder 3"/>
          <p:cNvSpPr>
            <a:spLocks noGrp="1"/>
          </p:cNvSpPr>
          <p:nvPr>
            <p:ph/>
          </p:nvPr>
        </p:nvSpPr>
        <p:spPr>
          <a:xfrm>
            <a:off x="4393440" y="1825560"/>
            <a:ext cx="3385800" cy="207504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Calibri"/>
            </a:endParaRPr>
          </a:p>
        </p:txBody>
      </p:sp>
      <p:sp>
        <p:nvSpPr>
          <p:cNvPr id="246" name="PlaceHolder 4"/>
          <p:cNvSpPr>
            <a:spLocks noGrp="1"/>
          </p:cNvSpPr>
          <p:nvPr>
            <p:ph/>
          </p:nvPr>
        </p:nvSpPr>
        <p:spPr>
          <a:xfrm>
            <a:off x="7949160" y="1825560"/>
            <a:ext cx="3385800" cy="207504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Calibri"/>
            </a:endParaRPr>
          </a:p>
        </p:txBody>
      </p:sp>
      <p:sp>
        <p:nvSpPr>
          <p:cNvPr id="247" name="PlaceHolder 5"/>
          <p:cNvSpPr>
            <a:spLocks noGrp="1"/>
          </p:cNvSpPr>
          <p:nvPr>
            <p:ph/>
          </p:nvPr>
        </p:nvSpPr>
        <p:spPr>
          <a:xfrm>
            <a:off x="838080" y="4098240"/>
            <a:ext cx="3385800" cy="207504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Calibri"/>
            </a:endParaRPr>
          </a:p>
        </p:txBody>
      </p:sp>
      <p:sp>
        <p:nvSpPr>
          <p:cNvPr id="248" name="PlaceHolder 6"/>
          <p:cNvSpPr>
            <a:spLocks noGrp="1"/>
          </p:cNvSpPr>
          <p:nvPr>
            <p:ph/>
          </p:nvPr>
        </p:nvSpPr>
        <p:spPr>
          <a:xfrm>
            <a:off x="4393440" y="4098240"/>
            <a:ext cx="3385800" cy="207504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Calibri"/>
            </a:endParaRPr>
          </a:p>
        </p:txBody>
      </p:sp>
      <p:sp>
        <p:nvSpPr>
          <p:cNvPr id="249" name="PlaceHolder 7"/>
          <p:cNvSpPr>
            <a:spLocks noGrp="1"/>
          </p:cNvSpPr>
          <p:nvPr>
            <p:ph/>
          </p:nvPr>
        </p:nvSpPr>
        <p:spPr>
          <a:xfrm>
            <a:off x="7949160" y="4098240"/>
            <a:ext cx="3385800" cy="207504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Calibri"/>
            </a:endParaRPr>
          </a:p>
        </p:txBody>
      </p:sp>
      <p:sp>
        <p:nvSpPr>
          <p:cNvPr id="9" name="PlaceHolder 8"/>
          <p:cNvSpPr>
            <a:spLocks noGrp="1"/>
          </p:cNvSpPr>
          <p:nvPr>
            <p:ph type="ftr" idx="13"/>
          </p:nvPr>
        </p:nvSpPr>
        <p:spPr/>
        <p:txBody>
          <a:bodyPr/>
          <a:p>
            <a:r>
              <a:t>Footer</a:t>
            </a:r>
          </a:p>
        </p:txBody>
      </p:sp>
      <p:sp>
        <p:nvSpPr>
          <p:cNvPr id="10" name="PlaceHolder 9"/>
          <p:cNvSpPr>
            <a:spLocks noGrp="1"/>
          </p:cNvSpPr>
          <p:nvPr>
            <p:ph type="sldNum" idx="14"/>
          </p:nvPr>
        </p:nvSpPr>
        <p:spPr/>
        <p:txBody>
          <a:bodyPr/>
          <a:p>
            <a:fld id="{0821B364-F68F-4644-AAF6-4EA730A2E53E}" type="slidenum">
              <a:t>&lt;#&gt;</a:t>
            </a:fld>
          </a:p>
        </p:txBody>
      </p:sp>
      <p:sp>
        <p:nvSpPr>
          <p:cNvPr id="11" name="PlaceHolder 10"/>
          <p:cNvSpPr>
            <a:spLocks noGrp="1"/>
          </p:cNvSpPr>
          <p:nvPr>
            <p:ph type="dt" idx="12"/>
          </p:nvPr>
        </p:nvSpPr>
        <p:spPr/>
        <p:txBody>
          <a:bodyPr/>
          <a:p>
            <a:r>
              <a:rPr lang="de-DE"/>
              <a:t/>
            </a: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9" name="PlaceHolder 1"/>
          <p:cNvSpPr>
            <a:spLocks noGrp="1"/>
          </p:cNvSpPr>
          <p:nvPr>
            <p:ph type="title"/>
          </p:nvPr>
        </p:nvSpPr>
        <p:spPr>
          <a:xfrm>
            <a:off x="838080" y="136440"/>
            <a:ext cx="10515240" cy="1325160"/>
          </a:xfrm>
          <a:prstGeom prst="rect">
            <a:avLst/>
          </a:prstGeom>
          <a:noFill/>
          <a:ln w="0">
            <a:noFill/>
          </a:ln>
        </p:spPr>
        <p:txBody>
          <a:bodyPr lIns="0" rIns="0" tIns="0" bIns="0" anchor="ctr">
            <a:noAutofit/>
          </a:bodyPr>
          <a:p>
            <a:endParaRPr b="0" lang="de-DE" sz="1800" spc="-1" strike="noStrike">
              <a:solidFill>
                <a:srgbClr val="000000"/>
              </a:solidFill>
              <a:latin typeface="Calibri"/>
            </a:endParaRPr>
          </a:p>
        </p:txBody>
      </p:sp>
      <p:sp>
        <p:nvSpPr>
          <p:cNvPr id="20" name="PlaceHolder 2"/>
          <p:cNvSpPr>
            <a:spLocks noGrp="1"/>
          </p:cNvSpPr>
          <p:nvPr>
            <p:ph/>
          </p:nvPr>
        </p:nvSpPr>
        <p:spPr>
          <a:xfrm>
            <a:off x="838080" y="1825560"/>
            <a:ext cx="5131080" cy="435096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Calibri"/>
            </a:endParaRPr>
          </a:p>
        </p:txBody>
      </p:sp>
      <p:sp>
        <p:nvSpPr>
          <p:cNvPr id="21" name="PlaceHolder 3"/>
          <p:cNvSpPr>
            <a:spLocks noGrp="1"/>
          </p:cNvSpPr>
          <p:nvPr>
            <p:ph/>
          </p:nvPr>
        </p:nvSpPr>
        <p:spPr>
          <a:xfrm>
            <a:off x="6226200" y="1825560"/>
            <a:ext cx="5131080" cy="207504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Calibri"/>
            </a:endParaRPr>
          </a:p>
        </p:txBody>
      </p:sp>
      <p:sp>
        <p:nvSpPr>
          <p:cNvPr id="22" name="PlaceHolder 4"/>
          <p:cNvSpPr>
            <a:spLocks noGrp="1"/>
          </p:cNvSpPr>
          <p:nvPr>
            <p:ph/>
          </p:nvPr>
        </p:nvSpPr>
        <p:spPr>
          <a:xfrm>
            <a:off x="6226200" y="4098240"/>
            <a:ext cx="5131080" cy="207504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Calibri"/>
            </a:endParaRPr>
          </a:p>
        </p:txBody>
      </p:sp>
      <p:sp>
        <p:nvSpPr>
          <p:cNvPr id="6" name="PlaceHolder 5"/>
          <p:cNvSpPr>
            <a:spLocks noGrp="1"/>
          </p:cNvSpPr>
          <p:nvPr>
            <p:ph type="ftr" idx="2"/>
          </p:nvPr>
        </p:nvSpPr>
        <p:spPr/>
        <p:txBody>
          <a:bodyPr/>
          <a:p>
            <a:r>
              <a:t>Footer</a:t>
            </a:r>
          </a:p>
        </p:txBody>
      </p:sp>
      <p:sp>
        <p:nvSpPr>
          <p:cNvPr id="7" name="PlaceHolder 6"/>
          <p:cNvSpPr>
            <a:spLocks noGrp="1"/>
          </p:cNvSpPr>
          <p:nvPr>
            <p:ph type="sldNum" idx="3"/>
          </p:nvPr>
        </p:nvSpPr>
        <p:spPr/>
        <p:txBody>
          <a:bodyPr/>
          <a:p>
            <a:fld id="{14C2FB37-0BDC-4939-A683-78D4C8A2EC54}" type="slidenum">
              <a:t>&lt;#&gt;</a:t>
            </a:fld>
          </a:p>
        </p:txBody>
      </p:sp>
      <p:sp>
        <p:nvSpPr>
          <p:cNvPr id="8" name="PlaceHolder 7"/>
          <p:cNvSpPr>
            <a:spLocks noGrp="1"/>
          </p:cNvSpPr>
          <p:nvPr>
            <p:ph type="dt" idx="1"/>
          </p:nvPr>
        </p:nvSpPr>
        <p:spPr/>
        <p:txBody>
          <a:bodyPr/>
          <a:p>
            <a:r>
              <a:rPr lang="de-DE"/>
              <a:t/>
            </a: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3" name="PlaceHolder 1"/>
          <p:cNvSpPr>
            <a:spLocks noGrp="1"/>
          </p:cNvSpPr>
          <p:nvPr>
            <p:ph type="title"/>
          </p:nvPr>
        </p:nvSpPr>
        <p:spPr>
          <a:xfrm>
            <a:off x="838080" y="136440"/>
            <a:ext cx="10515240" cy="1325160"/>
          </a:xfrm>
          <a:prstGeom prst="rect">
            <a:avLst/>
          </a:prstGeom>
          <a:noFill/>
          <a:ln w="0">
            <a:noFill/>
          </a:ln>
        </p:spPr>
        <p:txBody>
          <a:bodyPr lIns="0" rIns="0" tIns="0" bIns="0" anchor="ctr">
            <a:noAutofit/>
          </a:bodyPr>
          <a:p>
            <a:endParaRPr b="0" lang="de-DE" sz="1800" spc="-1" strike="noStrike">
              <a:solidFill>
                <a:srgbClr val="000000"/>
              </a:solidFill>
              <a:latin typeface="Calibri"/>
            </a:endParaRPr>
          </a:p>
        </p:txBody>
      </p:sp>
      <p:sp>
        <p:nvSpPr>
          <p:cNvPr id="24" name="PlaceHolder 2"/>
          <p:cNvSpPr>
            <a:spLocks noGrp="1"/>
          </p:cNvSpPr>
          <p:nvPr>
            <p:ph/>
          </p:nvPr>
        </p:nvSpPr>
        <p:spPr>
          <a:xfrm>
            <a:off x="838080" y="1825560"/>
            <a:ext cx="5131080" cy="207504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Calibri"/>
            </a:endParaRPr>
          </a:p>
        </p:txBody>
      </p:sp>
      <p:sp>
        <p:nvSpPr>
          <p:cNvPr id="25" name="PlaceHolder 3"/>
          <p:cNvSpPr>
            <a:spLocks noGrp="1"/>
          </p:cNvSpPr>
          <p:nvPr>
            <p:ph/>
          </p:nvPr>
        </p:nvSpPr>
        <p:spPr>
          <a:xfrm>
            <a:off x="6226200" y="1825560"/>
            <a:ext cx="5131080" cy="207504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Calibri"/>
            </a:endParaRPr>
          </a:p>
        </p:txBody>
      </p:sp>
      <p:sp>
        <p:nvSpPr>
          <p:cNvPr id="26" name="PlaceHolder 4"/>
          <p:cNvSpPr>
            <a:spLocks noGrp="1"/>
          </p:cNvSpPr>
          <p:nvPr>
            <p:ph/>
          </p:nvPr>
        </p:nvSpPr>
        <p:spPr>
          <a:xfrm>
            <a:off x="838080" y="4098240"/>
            <a:ext cx="10515240" cy="207504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Calibri"/>
            </a:endParaRPr>
          </a:p>
        </p:txBody>
      </p:sp>
      <p:sp>
        <p:nvSpPr>
          <p:cNvPr id="6" name="PlaceHolder 5"/>
          <p:cNvSpPr>
            <a:spLocks noGrp="1"/>
          </p:cNvSpPr>
          <p:nvPr>
            <p:ph type="ftr" idx="2"/>
          </p:nvPr>
        </p:nvSpPr>
        <p:spPr/>
        <p:txBody>
          <a:bodyPr/>
          <a:p>
            <a:r>
              <a:t>Footer</a:t>
            </a:r>
          </a:p>
        </p:txBody>
      </p:sp>
      <p:sp>
        <p:nvSpPr>
          <p:cNvPr id="7" name="PlaceHolder 6"/>
          <p:cNvSpPr>
            <a:spLocks noGrp="1"/>
          </p:cNvSpPr>
          <p:nvPr>
            <p:ph type="sldNum" idx="3"/>
          </p:nvPr>
        </p:nvSpPr>
        <p:spPr/>
        <p:txBody>
          <a:bodyPr/>
          <a:p>
            <a:fld id="{2CB36DE5-5932-440B-9652-96BB7B0FAE58}" type="slidenum">
              <a:t>&lt;#&gt;</a:t>
            </a:fld>
          </a:p>
        </p:txBody>
      </p:sp>
      <p:sp>
        <p:nvSpPr>
          <p:cNvPr id="8" name="PlaceHolder 7"/>
          <p:cNvSpPr>
            <a:spLocks noGrp="1"/>
          </p:cNvSpPr>
          <p:nvPr>
            <p:ph type="dt" idx="1"/>
          </p:nvPr>
        </p:nvSpPr>
        <p:spPr/>
        <p:txBody>
          <a:bodyPr/>
          <a:p>
            <a:r>
              <a:rPr lang="de-DE"/>
              <a:t/>
            </a: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image" Target="../media/image1.png"/><Relationship Id="rId3" Type="http://schemas.openxmlformats.org/officeDocument/2006/relationships/slideLayout" Target="../slideLayouts/slideLayout1.xml"/><Relationship Id="rId4" Type="http://schemas.openxmlformats.org/officeDocument/2006/relationships/slideLayout" Target="../slideLayouts/slideLayout2.xml"/><Relationship Id="rId5" Type="http://schemas.openxmlformats.org/officeDocument/2006/relationships/slideLayout" Target="../slideLayouts/slideLayout3.xml"/><Relationship Id="rId6" Type="http://schemas.openxmlformats.org/officeDocument/2006/relationships/slideLayout" Target="../slideLayouts/slideLayout4.xml"/><Relationship Id="rId7" Type="http://schemas.openxmlformats.org/officeDocument/2006/relationships/slideLayout" Target="../slideLayouts/slideLayout5.xml"/><Relationship Id="rId8" Type="http://schemas.openxmlformats.org/officeDocument/2006/relationships/slideLayout" Target="../slideLayouts/slideLayout6.xml"/><Relationship Id="rId9" Type="http://schemas.openxmlformats.org/officeDocument/2006/relationships/slideLayout" Target="../slideLayouts/slideLayout7.xml"/><Relationship Id="rId10" Type="http://schemas.openxmlformats.org/officeDocument/2006/relationships/slideLayout" Target="../slideLayouts/slideLayout8.xml"/><Relationship Id="rId11" Type="http://schemas.openxmlformats.org/officeDocument/2006/relationships/slideLayout" Target="../slideLayouts/slideLayout9.xml"/><Relationship Id="rId12" Type="http://schemas.openxmlformats.org/officeDocument/2006/relationships/slideLayout" Target="../slideLayouts/slideLayout10.xml"/><Relationship Id="rId13" Type="http://schemas.openxmlformats.org/officeDocument/2006/relationships/slideLayout" Target="../slideLayouts/slideLayout11.xml"/><Relationship Id="rId14" Type="http://schemas.openxmlformats.org/officeDocument/2006/relationships/slideLayout" Target="../slideLayouts/slideLayout12.xml"/>
</Relationships>
</file>

<file path=ppt/slideMasters/_rels/slideMaster2.xml.rels><?xml version="1.0" encoding="UTF-8"?>
<Relationships xmlns="http://schemas.openxmlformats.org/package/2006/relationships"><Relationship Id="rId1" Type="http://schemas.openxmlformats.org/officeDocument/2006/relationships/theme" Target="../theme/theme2.xml"/><Relationship Id="rId2" Type="http://schemas.openxmlformats.org/officeDocument/2006/relationships/image" Target="../media/image2.png"/><Relationship Id="rId3" Type="http://schemas.openxmlformats.org/officeDocument/2006/relationships/image" Target="../media/image3.png"/><Relationship Id="rId4" Type="http://schemas.openxmlformats.org/officeDocument/2006/relationships/slideLayout" Target="../slideLayouts/slideLayout13.xml"/><Relationship Id="rId5" Type="http://schemas.openxmlformats.org/officeDocument/2006/relationships/slideLayout" Target="../slideLayouts/slideLayout14.xml"/><Relationship Id="rId6" Type="http://schemas.openxmlformats.org/officeDocument/2006/relationships/slideLayout" Target="../slideLayouts/slideLayout15.xml"/><Relationship Id="rId7" Type="http://schemas.openxmlformats.org/officeDocument/2006/relationships/slideLayout" Target="../slideLayouts/slideLayout16.xml"/><Relationship Id="rId8" Type="http://schemas.openxmlformats.org/officeDocument/2006/relationships/slideLayout" Target="../slideLayouts/slideLayout17.xml"/><Relationship Id="rId9" Type="http://schemas.openxmlformats.org/officeDocument/2006/relationships/slideLayout" Target="../slideLayouts/slideLayout18.xml"/><Relationship Id="rId10" Type="http://schemas.openxmlformats.org/officeDocument/2006/relationships/slideLayout" Target="../slideLayouts/slideLayout19.xml"/><Relationship Id="rId11" Type="http://schemas.openxmlformats.org/officeDocument/2006/relationships/slideLayout" Target="../slideLayouts/slideLayout20.xml"/><Relationship Id="rId12" Type="http://schemas.openxmlformats.org/officeDocument/2006/relationships/slideLayout" Target="../slideLayouts/slideLayout21.xml"/><Relationship Id="rId13" Type="http://schemas.openxmlformats.org/officeDocument/2006/relationships/slideLayout" Target="../slideLayouts/slideLayout22.xml"/><Relationship Id="rId14" Type="http://schemas.openxmlformats.org/officeDocument/2006/relationships/slideLayout" Target="../slideLayouts/slideLayout23.xml"/><Relationship Id="rId15" Type="http://schemas.openxmlformats.org/officeDocument/2006/relationships/slideLayout" Target="../slideLayouts/slideLayout24.xml"/>
</Relationships>
</file>

<file path=ppt/slideMasters/_rels/slideMaster3.xml.rels><?xml version="1.0" encoding="UTF-8"?>
<Relationships xmlns="http://schemas.openxmlformats.org/package/2006/relationships"><Relationship Id="rId1" Type="http://schemas.openxmlformats.org/officeDocument/2006/relationships/theme" Target="../theme/theme3.xml"/><Relationship Id="rId2" Type="http://schemas.openxmlformats.org/officeDocument/2006/relationships/image" Target="../media/image4.png"/><Relationship Id="rId3" Type="http://schemas.openxmlformats.org/officeDocument/2006/relationships/slideLayout" Target="../slideLayouts/slideLayout25.xml"/><Relationship Id="rId4" Type="http://schemas.openxmlformats.org/officeDocument/2006/relationships/slideLayout" Target="../slideLayouts/slideLayout26.xml"/><Relationship Id="rId5" Type="http://schemas.openxmlformats.org/officeDocument/2006/relationships/slideLayout" Target="../slideLayouts/slideLayout27.xml"/><Relationship Id="rId6" Type="http://schemas.openxmlformats.org/officeDocument/2006/relationships/slideLayout" Target="../slideLayouts/slideLayout28.xml"/><Relationship Id="rId7" Type="http://schemas.openxmlformats.org/officeDocument/2006/relationships/slideLayout" Target="../slideLayouts/slideLayout29.xml"/><Relationship Id="rId8" Type="http://schemas.openxmlformats.org/officeDocument/2006/relationships/slideLayout" Target="../slideLayouts/slideLayout30.xml"/><Relationship Id="rId9" Type="http://schemas.openxmlformats.org/officeDocument/2006/relationships/slideLayout" Target="../slideLayouts/slideLayout31.xml"/><Relationship Id="rId10" Type="http://schemas.openxmlformats.org/officeDocument/2006/relationships/slideLayout" Target="../slideLayouts/slideLayout32.xml"/><Relationship Id="rId11" Type="http://schemas.openxmlformats.org/officeDocument/2006/relationships/slideLayout" Target="../slideLayouts/slideLayout33.xml"/><Relationship Id="rId12" Type="http://schemas.openxmlformats.org/officeDocument/2006/relationships/slideLayout" Target="../slideLayouts/slideLayout34.xml"/><Relationship Id="rId13" Type="http://schemas.openxmlformats.org/officeDocument/2006/relationships/slideLayout" Target="../slideLayouts/slideLayout35.xml"/><Relationship Id="rId14" Type="http://schemas.openxmlformats.org/officeDocument/2006/relationships/slideLayout" Target="../slideLayouts/slideLayout36.xml"/>
</Relationships>
</file>

<file path=ppt/slideMasters/_rels/slideMaster4.xml.rels><?xml version="1.0" encoding="UTF-8"?>
<Relationships xmlns="http://schemas.openxmlformats.org/package/2006/relationships"><Relationship Id="rId1" Type="http://schemas.openxmlformats.org/officeDocument/2006/relationships/theme" Target="../theme/theme4.xml"/><Relationship Id="rId2" Type="http://schemas.openxmlformats.org/officeDocument/2006/relationships/image" Target="../media/image5.jpeg"/><Relationship Id="rId3" Type="http://schemas.openxmlformats.org/officeDocument/2006/relationships/slideLayout" Target="../slideLayouts/slideLayout37.xml"/><Relationship Id="rId4" Type="http://schemas.openxmlformats.org/officeDocument/2006/relationships/slideLayout" Target="../slideLayouts/slideLayout38.xml"/><Relationship Id="rId5" Type="http://schemas.openxmlformats.org/officeDocument/2006/relationships/slideLayout" Target="../slideLayouts/slideLayout39.xml"/><Relationship Id="rId6" Type="http://schemas.openxmlformats.org/officeDocument/2006/relationships/slideLayout" Target="../slideLayouts/slideLayout40.xml"/><Relationship Id="rId7" Type="http://schemas.openxmlformats.org/officeDocument/2006/relationships/slideLayout" Target="../slideLayouts/slideLayout41.xml"/><Relationship Id="rId8" Type="http://schemas.openxmlformats.org/officeDocument/2006/relationships/slideLayout" Target="../slideLayouts/slideLayout42.xml"/><Relationship Id="rId9" Type="http://schemas.openxmlformats.org/officeDocument/2006/relationships/slideLayout" Target="../slideLayouts/slideLayout43.xml"/><Relationship Id="rId10" Type="http://schemas.openxmlformats.org/officeDocument/2006/relationships/slideLayout" Target="../slideLayouts/slideLayout44.xml"/><Relationship Id="rId11" Type="http://schemas.openxmlformats.org/officeDocument/2006/relationships/slideLayout" Target="../slideLayouts/slideLayout45.xml"/><Relationship Id="rId12" Type="http://schemas.openxmlformats.org/officeDocument/2006/relationships/slideLayout" Target="../slideLayouts/slideLayout46.xml"/><Relationship Id="rId13" Type="http://schemas.openxmlformats.org/officeDocument/2006/relationships/slideLayout" Target="../slideLayouts/slideLayout47.xml"/><Relationship Id="rId14" Type="http://schemas.openxmlformats.org/officeDocument/2006/relationships/slideLayout" Target="../slideLayouts/slideLayout48.xml"/>
</Relationships>
</file>

<file path=ppt/slideMasters/_rels/slideMaster5.xml.rels><?xml version="1.0" encoding="UTF-8"?>
<Relationships xmlns="http://schemas.openxmlformats.org/package/2006/relationships"><Relationship Id="rId1" Type="http://schemas.openxmlformats.org/officeDocument/2006/relationships/theme" Target="../theme/theme5.xml"/><Relationship Id="rId2" Type="http://schemas.openxmlformats.org/officeDocument/2006/relationships/image" Target="../media/image6.png"/><Relationship Id="rId3" Type="http://schemas.openxmlformats.org/officeDocument/2006/relationships/slideLayout" Target="../slideLayouts/slideLayout49.xml"/><Relationship Id="rId4" Type="http://schemas.openxmlformats.org/officeDocument/2006/relationships/slideLayout" Target="../slideLayouts/slideLayout50.xml"/><Relationship Id="rId5" Type="http://schemas.openxmlformats.org/officeDocument/2006/relationships/slideLayout" Target="../slideLayouts/slideLayout51.xml"/><Relationship Id="rId6" Type="http://schemas.openxmlformats.org/officeDocument/2006/relationships/slideLayout" Target="../slideLayouts/slideLayout52.xml"/><Relationship Id="rId7" Type="http://schemas.openxmlformats.org/officeDocument/2006/relationships/slideLayout" Target="../slideLayouts/slideLayout53.xml"/><Relationship Id="rId8" Type="http://schemas.openxmlformats.org/officeDocument/2006/relationships/slideLayout" Target="../slideLayouts/slideLayout54.xml"/><Relationship Id="rId9" Type="http://schemas.openxmlformats.org/officeDocument/2006/relationships/slideLayout" Target="../slideLayouts/slideLayout55.xml"/><Relationship Id="rId10" Type="http://schemas.openxmlformats.org/officeDocument/2006/relationships/slideLayout" Target="../slideLayouts/slideLayout56.xml"/><Relationship Id="rId11" Type="http://schemas.openxmlformats.org/officeDocument/2006/relationships/slideLayout" Target="../slideLayouts/slideLayout57.xml"/><Relationship Id="rId12" Type="http://schemas.openxmlformats.org/officeDocument/2006/relationships/slideLayout" Target="../slideLayouts/slideLayout58.xml"/><Relationship Id="rId13" Type="http://schemas.openxmlformats.org/officeDocument/2006/relationships/slideLayout" Target="../slideLayouts/slideLayout59.xml"/><Relationship Id="rId14" Type="http://schemas.openxmlformats.org/officeDocument/2006/relationships/slideLayout" Target="../slideLayouts/slideLayout60.xml"/>
</Relationships>
</file>

<file path=ppt/slideMasters/_rels/slideMaster6.xml.rels><?xml version="1.0" encoding="UTF-8"?>
<Relationships xmlns="http://schemas.openxmlformats.org/package/2006/relationships"><Relationship Id="rId1" Type="http://schemas.openxmlformats.org/officeDocument/2006/relationships/theme" Target="../theme/theme6.xml"/><Relationship Id="rId2" Type="http://schemas.openxmlformats.org/officeDocument/2006/relationships/image" Target="../media/image7.png"/><Relationship Id="rId3" Type="http://schemas.openxmlformats.org/officeDocument/2006/relationships/slideLayout" Target="../slideLayouts/slideLayout61.xml"/><Relationship Id="rId4" Type="http://schemas.openxmlformats.org/officeDocument/2006/relationships/slideLayout" Target="../slideLayouts/slideLayout62.xml"/><Relationship Id="rId5" Type="http://schemas.openxmlformats.org/officeDocument/2006/relationships/slideLayout" Target="../slideLayouts/slideLayout63.xml"/><Relationship Id="rId6" Type="http://schemas.openxmlformats.org/officeDocument/2006/relationships/slideLayout" Target="../slideLayouts/slideLayout64.xml"/><Relationship Id="rId7" Type="http://schemas.openxmlformats.org/officeDocument/2006/relationships/slideLayout" Target="../slideLayouts/slideLayout65.xml"/><Relationship Id="rId8" Type="http://schemas.openxmlformats.org/officeDocument/2006/relationships/slideLayout" Target="../slideLayouts/slideLayout66.xml"/><Relationship Id="rId9" Type="http://schemas.openxmlformats.org/officeDocument/2006/relationships/slideLayout" Target="../slideLayouts/slideLayout67.xml"/><Relationship Id="rId10" Type="http://schemas.openxmlformats.org/officeDocument/2006/relationships/slideLayout" Target="../slideLayouts/slideLayout68.xml"/><Relationship Id="rId11" Type="http://schemas.openxmlformats.org/officeDocument/2006/relationships/slideLayout" Target="../slideLayouts/slideLayout69.xml"/><Relationship Id="rId12" Type="http://schemas.openxmlformats.org/officeDocument/2006/relationships/slideLayout" Target="../slideLayouts/slideLayout70.xml"/><Relationship Id="rId13" Type="http://schemas.openxmlformats.org/officeDocument/2006/relationships/slideLayout" Target="../slideLayouts/slideLayout71.xml"/><Relationship Id="rId14" Type="http://schemas.openxmlformats.org/officeDocument/2006/relationships/slideLayout" Target="../slideLayouts/slideLayout72.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pic>
        <p:nvPicPr>
          <p:cNvPr id="0" name="Grafik 6" descr=""/>
          <p:cNvPicPr/>
          <p:nvPr/>
        </p:nvPicPr>
        <p:blipFill>
          <a:blip r:embed="rId2"/>
          <a:stretch/>
        </p:blipFill>
        <p:spPr>
          <a:xfrm>
            <a:off x="10644120" y="6176880"/>
            <a:ext cx="1547280" cy="677520"/>
          </a:xfrm>
          <a:prstGeom prst="rect">
            <a:avLst/>
          </a:prstGeom>
          <a:ln w="0">
            <a:noFill/>
          </a:ln>
        </p:spPr>
      </p:pic>
      <p:sp>
        <p:nvSpPr>
          <p:cNvPr id="1" name="PlaceHolder 1"/>
          <p:cNvSpPr>
            <a:spLocks noGrp="1"/>
          </p:cNvSpPr>
          <p:nvPr>
            <p:ph type="title"/>
          </p:nvPr>
        </p:nvSpPr>
        <p:spPr>
          <a:xfrm>
            <a:off x="838080" y="365040"/>
            <a:ext cx="10515240" cy="1325160"/>
          </a:xfrm>
          <a:prstGeom prst="rect">
            <a:avLst/>
          </a:prstGeom>
          <a:noFill/>
          <a:ln w="0">
            <a:noFill/>
          </a:ln>
        </p:spPr>
        <p:txBody>
          <a:bodyPr numCol="1" spcCol="0" anchor="ctr">
            <a:noAutofit/>
          </a:bodyPr>
          <a:p>
            <a:pPr>
              <a:lnSpc>
                <a:spcPct val="90000"/>
              </a:lnSpc>
              <a:buNone/>
            </a:pPr>
            <a:r>
              <a:rPr b="0" lang="de-DE" sz="4400" spc="-1" strike="noStrike">
                <a:solidFill>
                  <a:srgbClr val="000000"/>
                </a:solidFill>
                <a:latin typeface="Calibri Light"/>
              </a:rPr>
              <a:t>Titelmasterformat durch Klicken bearbeiten</a:t>
            </a:r>
            <a:endParaRPr b="0" lang="de-DE" sz="4400" spc="-1" strike="noStrike">
              <a:solidFill>
                <a:srgbClr val="000000"/>
              </a:solidFill>
              <a:latin typeface="Calibri"/>
            </a:endParaRPr>
          </a:p>
        </p:txBody>
      </p:sp>
      <p:sp>
        <p:nvSpPr>
          <p:cNvPr id="2" name="PlaceHolder 2"/>
          <p:cNvSpPr>
            <a:spLocks noGrp="1"/>
          </p:cNvSpPr>
          <p:nvPr>
            <p:ph type="body"/>
          </p:nvPr>
        </p:nvSpPr>
        <p:spPr>
          <a:xfrm>
            <a:off x="838080" y="1825560"/>
            <a:ext cx="10515240" cy="4350960"/>
          </a:xfrm>
          <a:prstGeom prst="rect">
            <a:avLst/>
          </a:prstGeom>
          <a:noFill/>
          <a:ln w="0">
            <a:noFill/>
          </a:ln>
        </p:spPr>
        <p:txBody>
          <a:bodyPr numCol="1" spcCol="0" anchor="t">
            <a:noAutofit/>
          </a:bodyPr>
          <a:p>
            <a:pPr marL="228600" indent="-228600">
              <a:lnSpc>
                <a:spcPct val="90000"/>
              </a:lnSpc>
              <a:spcBef>
                <a:spcPts val="1001"/>
              </a:spcBef>
              <a:buClr>
                <a:srgbClr val="000000"/>
              </a:buClr>
              <a:buFont typeface="Arial"/>
              <a:buChar char="•"/>
            </a:pPr>
            <a:r>
              <a:rPr b="0" lang="de-DE" sz="2800" spc="-1" strike="noStrike">
                <a:solidFill>
                  <a:srgbClr val="000000"/>
                </a:solidFill>
                <a:latin typeface="Calibri"/>
              </a:rPr>
              <a:t>Formatvorlagen des Textmasters bearbeiten</a:t>
            </a:r>
            <a:endParaRPr b="0" lang="de-DE" sz="2800" spc="-1" strike="noStrike">
              <a:solidFill>
                <a:srgbClr val="000000"/>
              </a:solidFill>
              <a:latin typeface="Calibri"/>
            </a:endParaRPr>
          </a:p>
          <a:p>
            <a:pPr lvl="1" marL="685800" indent="-228600">
              <a:lnSpc>
                <a:spcPct val="90000"/>
              </a:lnSpc>
              <a:spcBef>
                <a:spcPts val="499"/>
              </a:spcBef>
              <a:buClr>
                <a:srgbClr val="000000"/>
              </a:buClr>
              <a:buFont typeface="Arial"/>
              <a:buChar char="•"/>
            </a:pPr>
            <a:r>
              <a:rPr b="0" lang="de-DE" sz="2400" spc="-1" strike="noStrike">
                <a:solidFill>
                  <a:srgbClr val="000000"/>
                </a:solidFill>
                <a:latin typeface="Calibri"/>
              </a:rPr>
              <a:t>Zweite Ebene</a:t>
            </a:r>
            <a:endParaRPr b="0" lang="de-DE" sz="2400" spc="-1" strike="noStrike">
              <a:solidFill>
                <a:srgbClr val="000000"/>
              </a:solidFill>
              <a:latin typeface="Calibri"/>
            </a:endParaRPr>
          </a:p>
          <a:p>
            <a:pPr lvl="2" marL="1143000" indent="-228600">
              <a:lnSpc>
                <a:spcPct val="90000"/>
              </a:lnSpc>
              <a:spcBef>
                <a:spcPts val="499"/>
              </a:spcBef>
              <a:buClr>
                <a:srgbClr val="000000"/>
              </a:buClr>
              <a:buFont typeface="Arial"/>
              <a:buChar char="•"/>
            </a:pPr>
            <a:r>
              <a:rPr b="0" lang="de-DE" sz="2000" spc="-1" strike="noStrike">
                <a:solidFill>
                  <a:srgbClr val="000000"/>
                </a:solidFill>
                <a:latin typeface="Calibri"/>
              </a:rPr>
              <a:t>Dritte Ebene</a:t>
            </a:r>
            <a:endParaRPr b="0" lang="de-DE" sz="2000" spc="-1" strike="noStrike">
              <a:solidFill>
                <a:srgbClr val="000000"/>
              </a:solidFill>
              <a:latin typeface="Calibri"/>
            </a:endParaRPr>
          </a:p>
          <a:p>
            <a:pPr lvl="3" marL="1600200" indent="-228600">
              <a:lnSpc>
                <a:spcPct val="90000"/>
              </a:lnSpc>
              <a:spcBef>
                <a:spcPts val="499"/>
              </a:spcBef>
              <a:buClr>
                <a:srgbClr val="000000"/>
              </a:buClr>
              <a:buFont typeface="Arial"/>
              <a:buChar char="•"/>
            </a:pPr>
            <a:r>
              <a:rPr b="0" lang="de-DE" sz="1800" spc="-1" strike="noStrike">
                <a:solidFill>
                  <a:srgbClr val="000000"/>
                </a:solidFill>
                <a:latin typeface="Calibri"/>
              </a:rPr>
              <a:t>Vierte Ebene</a:t>
            </a:r>
            <a:endParaRPr b="0" lang="de-DE" sz="1800" spc="-1" strike="noStrike">
              <a:solidFill>
                <a:srgbClr val="000000"/>
              </a:solidFill>
              <a:latin typeface="Calibri"/>
            </a:endParaRPr>
          </a:p>
          <a:p>
            <a:pPr lvl="4" marL="2057400" indent="-228600">
              <a:lnSpc>
                <a:spcPct val="90000"/>
              </a:lnSpc>
              <a:spcBef>
                <a:spcPts val="499"/>
              </a:spcBef>
              <a:buClr>
                <a:srgbClr val="000000"/>
              </a:buClr>
              <a:buFont typeface="Arial"/>
              <a:buChar char="•"/>
            </a:pPr>
            <a:r>
              <a:rPr b="0" lang="de-DE" sz="1800" spc="-1" strike="noStrike">
                <a:solidFill>
                  <a:srgbClr val="000000"/>
                </a:solidFill>
                <a:latin typeface="Calibri"/>
              </a:rPr>
              <a:t>Fünfte Ebene</a:t>
            </a:r>
            <a:endParaRPr b="0" lang="de-DE" sz="1800" spc="-1" strike="noStrike">
              <a:solidFill>
                <a:srgbClr val="000000"/>
              </a:solidFill>
              <a:latin typeface="Calibri"/>
            </a:endParaRPr>
          </a:p>
        </p:txBody>
      </p:sp>
      <p:sp>
        <p:nvSpPr>
          <p:cNvPr id="3" name="PlaceHolder 3"/>
          <p:cNvSpPr>
            <a:spLocks noGrp="1"/>
          </p:cNvSpPr>
          <p:nvPr>
            <p:ph type="dt" idx="1"/>
          </p:nvPr>
        </p:nvSpPr>
        <p:spPr>
          <a:xfrm>
            <a:off x="838080" y="6356520"/>
            <a:ext cx="2742840" cy="364680"/>
          </a:xfrm>
          <a:prstGeom prst="rect">
            <a:avLst/>
          </a:prstGeom>
          <a:noFill/>
          <a:ln w="0">
            <a:noFill/>
          </a:ln>
        </p:spPr>
        <p:txBody>
          <a:bodyPr anchor="ctr">
            <a:noAutofit/>
          </a:bodyPr>
          <a:lstStyle>
            <a:lvl1pPr>
              <a:lnSpc>
                <a:spcPct val="100000"/>
              </a:lnSpc>
              <a:buNone/>
              <a:defRPr b="0" lang="de-DE" sz="1200" spc="-1" strike="noStrike">
                <a:solidFill>
                  <a:srgbClr val="8b8b8b"/>
                </a:solidFill>
                <a:latin typeface="Calibri"/>
              </a:defRPr>
            </a:lvl1pPr>
          </a:lstStyle>
          <a:p>
            <a:pPr>
              <a:lnSpc>
                <a:spcPct val="100000"/>
              </a:lnSpc>
              <a:buNone/>
            </a:pPr>
            <a:r>
              <a:rPr b="0" lang="de-DE" sz="1200" spc="-1" strike="noStrike">
                <a:solidFill>
                  <a:srgbClr val="8b8b8b"/>
                </a:solidFill>
                <a:latin typeface="Calibri"/>
              </a:rPr>
              <a:t> </a:t>
            </a:r>
            <a:endParaRPr b="0" lang="de-DE" sz="1200" spc="-1" strike="noStrike">
              <a:latin typeface="Times New Roman"/>
            </a:endParaRPr>
          </a:p>
        </p:txBody>
      </p:sp>
      <p:sp>
        <p:nvSpPr>
          <p:cNvPr id="4" name="PlaceHolder 4"/>
          <p:cNvSpPr>
            <a:spLocks noGrp="1"/>
          </p:cNvSpPr>
          <p:nvPr>
            <p:ph type="ftr" idx="2"/>
          </p:nvPr>
        </p:nvSpPr>
        <p:spPr>
          <a:xfrm>
            <a:off x="4038480" y="6356520"/>
            <a:ext cx="4114440" cy="364680"/>
          </a:xfrm>
          <a:prstGeom prst="rect">
            <a:avLst/>
          </a:prstGeom>
          <a:noFill/>
          <a:ln w="0">
            <a:noFill/>
          </a:ln>
        </p:spPr>
        <p:txBody>
          <a:bodyPr lIns="90000" rIns="90000" tIns="45000" bIns="45000" anchor="t">
            <a:noAutofit/>
          </a:bodyPr>
          <a:lstStyle>
            <a:lvl1pPr>
              <a:lnSpc>
                <a:spcPct val="100000"/>
              </a:lnSpc>
              <a:buNone/>
              <a:defRPr b="0" lang="de-DE" sz="1800" spc="-1" strike="noStrike">
                <a:solidFill>
                  <a:srgbClr val="000000"/>
                </a:solidFill>
                <a:latin typeface="Calibri"/>
              </a:defRPr>
            </a:lvl1pPr>
          </a:lstStyle>
          <a:p>
            <a:pPr>
              <a:lnSpc>
                <a:spcPct val="100000"/>
              </a:lnSpc>
              <a:buNone/>
            </a:pPr>
            <a:r>
              <a:rPr b="0" lang="de-DE" sz="1800" spc="-1" strike="noStrike">
                <a:solidFill>
                  <a:srgbClr val="000000"/>
                </a:solidFill>
                <a:latin typeface="Calibri"/>
              </a:rPr>
              <a:t> </a:t>
            </a:r>
            <a:endParaRPr b="0" lang="de-DE" sz="1800" spc="-1" strike="noStrike">
              <a:latin typeface="Times New Roman"/>
            </a:endParaRPr>
          </a:p>
        </p:txBody>
      </p:sp>
      <p:sp>
        <p:nvSpPr>
          <p:cNvPr id="5" name="PlaceHolder 5"/>
          <p:cNvSpPr>
            <a:spLocks noGrp="1"/>
          </p:cNvSpPr>
          <p:nvPr>
            <p:ph type="sldNum" idx="3"/>
          </p:nvPr>
        </p:nvSpPr>
        <p:spPr>
          <a:xfrm>
            <a:off x="9272520" y="5811840"/>
            <a:ext cx="2742840" cy="364680"/>
          </a:xfrm>
          <a:prstGeom prst="rect">
            <a:avLst/>
          </a:prstGeom>
          <a:noFill/>
          <a:ln w="0">
            <a:noFill/>
          </a:ln>
        </p:spPr>
        <p:txBody>
          <a:bodyPr numCol="1" spcCol="0" anchor="ctr">
            <a:noAutofit/>
          </a:bodyPr>
          <a:lstStyle>
            <a:lvl1pPr algn="r">
              <a:lnSpc>
                <a:spcPct val="100000"/>
              </a:lnSpc>
              <a:buNone/>
              <a:defRPr b="0" lang="de-DE" sz="1200" spc="-1" strike="noStrike">
                <a:solidFill>
                  <a:srgbClr val="898989"/>
                </a:solidFill>
                <a:latin typeface="Calibri"/>
              </a:defRPr>
            </a:lvl1pPr>
          </a:lstStyle>
          <a:p>
            <a:pPr algn="r">
              <a:lnSpc>
                <a:spcPct val="100000"/>
              </a:lnSpc>
              <a:buNone/>
            </a:pPr>
            <a:fld id="{49068516-1854-4025-ABE3-003AC5FD43EF}" type="slidenum">
              <a:rPr b="0" lang="de-DE" sz="1200" spc="-1" strike="noStrike">
                <a:solidFill>
                  <a:srgbClr val="898989"/>
                </a:solidFill>
                <a:latin typeface="Calibri"/>
              </a:rPr>
              <a:t>1</a:t>
            </a:fld>
            <a:endParaRPr b="0" lang="de-DE" sz="1200" spc="-1" strike="noStrike">
              <a:latin typeface="Times New Roman"/>
            </a:endParaRPr>
          </a:p>
        </p:txBody>
      </p:sp>
    </p:spTree>
  </p:cSld>
  <p:clrMap bg1="lt1" bg2="lt2" tx1="dk1" tx2="dk2" accent1="accent1" accent2="accent2" accent3="accent3" accent4="accent4" accent5="accent5" accent6="accent6" hlink="hlink" folHlink="folHlink"/>
  <p:sldLayoutIdLst>
    <p:sldLayoutId id="2147483649" r:id="rId3"/>
    <p:sldLayoutId id="2147483650" r:id="rId4"/>
    <p:sldLayoutId id="2147483651" r:id="rId5"/>
    <p:sldLayoutId id="2147483652" r:id="rId6"/>
    <p:sldLayoutId id="2147483653" r:id="rId7"/>
    <p:sldLayoutId id="2147483654" r:id="rId8"/>
    <p:sldLayoutId id="2147483655" r:id="rId9"/>
    <p:sldLayoutId id="2147483656" r:id="rId10"/>
    <p:sldLayoutId id="2147483657" r:id="rId11"/>
    <p:sldLayoutId id="2147483658" r:id="rId12"/>
    <p:sldLayoutId id="2147483659" r:id="rId13"/>
    <p:sldLayoutId id="2147483660" r:id="rId14"/>
  </p:sldLayoutIdLst>
</p:sldMaster>
</file>

<file path=ppt/slideMasters/slideMaster2.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pic>
        <p:nvPicPr>
          <p:cNvPr id="42" name="Grafik 7" descr=""/>
          <p:cNvPicPr/>
          <p:nvPr/>
        </p:nvPicPr>
        <p:blipFill>
          <a:blip r:embed="rId2"/>
          <a:stretch/>
        </p:blipFill>
        <p:spPr>
          <a:xfrm>
            <a:off x="0" y="0"/>
            <a:ext cx="12191760" cy="6857640"/>
          </a:xfrm>
          <a:prstGeom prst="rect">
            <a:avLst/>
          </a:prstGeom>
          <a:ln w="0">
            <a:noFill/>
          </a:ln>
        </p:spPr>
      </p:pic>
      <p:sp>
        <p:nvSpPr>
          <p:cNvPr id="43" name="PlaceHolder 1"/>
          <p:cNvSpPr>
            <a:spLocks noGrp="1"/>
          </p:cNvSpPr>
          <p:nvPr>
            <p:ph type="title"/>
          </p:nvPr>
        </p:nvSpPr>
        <p:spPr>
          <a:xfrm>
            <a:off x="180000" y="180000"/>
            <a:ext cx="6946560" cy="1394280"/>
          </a:xfrm>
          <a:prstGeom prst="rect">
            <a:avLst/>
          </a:prstGeom>
          <a:noFill/>
          <a:ln w="0">
            <a:noFill/>
          </a:ln>
        </p:spPr>
        <p:txBody>
          <a:bodyPr anchor="t">
            <a:noAutofit/>
          </a:bodyPr>
          <a:p>
            <a:pPr>
              <a:lnSpc>
                <a:spcPct val="90000"/>
              </a:lnSpc>
              <a:buNone/>
            </a:pPr>
            <a:r>
              <a:rPr b="1" lang="de-DE" sz="2800" spc="-1" strike="noStrike" u="sng">
                <a:solidFill>
                  <a:srgbClr val="ffffff"/>
                </a:solidFill>
                <a:uFillTx/>
                <a:latin typeface="Frutiger LT Pro 55 Roman"/>
              </a:rPr>
              <a:t>Mastertitelformat bearbeiten</a:t>
            </a:r>
            <a:endParaRPr b="0" lang="de-DE" sz="2800" spc="-1" strike="noStrike">
              <a:solidFill>
                <a:srgbClr val="000000"/>
              </a:solidFill>
              <a:latin typeface="Frutiger LT Pro 55 Roman"/>
            </a:endParaRPr>
          </a:p>
        </p:txBody>
      </p:sp>
      <p:sp>
        <p:nvSpPr>
          <p:cNvPr id="44" name="PlaceHolder 2"/>
          <p:cNvSpPr>
            <a:spLocks noGrp="1"/>
          </p:cNvSpPr>
          <p:nvPr>
            <p:ph type="body"/>
          </p:nvPr>
        </p:nvSpPr>
        <p:spPr>
          <a:xfrm>
            <a:off x="838080" y="1754640"/>
            <a:ext cx="10559520" cy="4537800"/>
          </a:xfrm>
          <a:prstGeom prst="rect">
            <a:avLst/>
          </a:prstGeom>
          <a:noFill/>
          <a:ln w="0">
            <a:noFill/>
          </a:ln>
        </p:spPr>
        <p:txBody>
          <a:bodyPr anchor="t">
            <a:noAutofit/>
          </a:bodyPr>
          <a:p>
            <a:pPr marL="228600" indent="-228600">
              <a:lnSpc>
                <a:spcPct val="90000"/>
              </a:lnSpc>
              <a:spcBef>
                <a:spcPts val="1001"/>
              </a:spcBef>
              <a:buClr>
                <a:srgbClr val="e30045"/>
              </a:buClr>
              <a:buFont typeface="Wingdings" charset="2"/>
              <a:buChar char=""/>
            </a:pPr>
            <a:r>
              <a:rPr b="0" lang="de-DE" sz="2000" spc="-1" strike="noStrike">
                <a:solidFill>
                  <a:srgbClr val="000000"/>
                </a:solidFill>
                <a:latin typeface="Frutiger LT Pro 55 Roman"/>
              </a:rPr>
              <a:t>Mastertextformat bearbeiten</a:t>
            </a:r>
            <a:endParaRPr b="0" lang="de-DE" sz="2000" spc="-1" strike="noStrike">
              <a:solidFill>
                <a:srgbClr val="000000"/>
              </a:solidFill>
              <a:latin typeface="Frutiger LT Pro 55 Roman"/>
            </a:endParaRPr>
          </a:p>
          <a:p>
            <a:pPr lvl="1" marL="685800" indent="-228600">
              <a:lnSpc>
                <a:spcPct val="90000"/>
              </a:lnSpc>
              <a:spcBef>
                <a:spcPts val="499"/>
              </a:spcBef>
              <a:buClr>
                <a:srgbClr val="e30045"/>
              </a:buClr>
              <a:buFont typeface="Wingdings" charset="2"/>
              <a:buChar char=""/>
            </a:pPr>
            <a:r>
              <a:rPr b="0" lang="de-DE" sz="2000" spc="-1" strike="noStrike">
                <a:solidFill>
                  <a:srgbClr val="000000"/>
                </a:solidFill>
                <a:latin typeface="Frutiger LT Pro 55 Roman"/>
              </a:rPr>
              <a:t>Zweite Ebene</a:t>
            </a:r>
            <a:endParaRPr b="0" lang="de-DE" sz="2000" spc="-1" strike="noStrike">
              <a:solidFill>
                <a:srgbClr val="000000"/>
              </a:solidFill>
              <a:latin typeface="Frutiger LT Pro 55 Roman"/>
            </a:endParaRPr>
          </a:p>
          <a:p>
            <a:pPr lvl="2" marL="1143000" indent="-228600">
              <a:lnSpc>
                <a:spcPct val="90000"/>
              </a:lnSpc>
              <a:spcBef>
                <a:spcPts val="499"/>
              </a:spcBef>
              <a:buClr>
                <a:srgbClr val="e30045"/>
              </a:buClr>
              <a:buFont typeface="Wingdings" charset="2"/>
              <a:buChar char=""/>
            </a:pPr>
            <a:r>
              <a:rPr b="0" lang="de-DE" sz="2000" spc="-1" strike="noStrike">
                <a:solidFill>
                  <a:srgbClr val="000000"/>
                </a:solidFill>
                <a:latin typeface="Frutiger LT Pro 55 Roman"/>
              </a:rPr>
              <a:t>Dritte Ebene</a:t>
            </a:r>
            <a:endParaRPr b="0" lang="de-DE" sz="2000" spc="-1" strike="noStrike">
              <a:solidFill>
                <a:srgbClr val="000000"/>
              </a:solidFill>
              <a:latin typeface="Frutiger LT Pro 55 Roman"/>
            </a:endParaRPr>
          </a:p>
          <a:p>
            <a:pPr lvl="3" marL="1600200" indent="-228600">
              <a:lnSpc>
                <a:spcPct val="90000"/>
              </a:lnSpc>
              <a:spcBef>
                <a:spcPts val="499"/>
              </a:spcBef>
              <a:buClr>
                <a:srgbClr val="e30045"/>
              </a:buClr>
              <a:buFont typeface="Wingdings" charset="2"/>
              <a:buChar char=""/>
            </a:pPr>
            <a:r>
              <a:rPr b="0" lang="de-DE" sz="2000" spc="-1" strike="noStrike">
                <a:solidFill>
                  <a:srgbClr val="000000"/>
                </a:solidFill>
                <a:latin typeface="Frutiger LT Pro 55 Roman"/>
              </a:rPr>
              <a:t>Vierte Ebene</a:t>
            </a:r>
            <a:endParaRPr b="0" lang="de-DE" sz="2000" spc="-1" strike="noStrike">
              <a:solidFill>
                <a:srgbClr val="000000"/>
              </a:solidFill>
              <a:latin typeface="Frutiger LT Pro 55 Roman"/>
            </a:endParaRPr>
          </a:p>
          <a:p>
            <a:pPr lvl="4" marL="2057400" indent="-228600">
              <a:lnSpc>
                <a:spcPct val="90000"/>
              </a:lnSpc>
              <a:spcBef>
                <a:spcPts val="499"/>
              </a:spcBef>
              <a:buClr>
                <a:srgbClr val="e30045"/>
              </a:buClr>
              <a:buFont typeface="Wingdings" charset="2"/>
              <a:buChar char=""/>
            </a:pPr>
            <a:r>
              <a:rPr b="0" lang="de-DE" sz="2000" spc="-1" strike="noStrike">
                <a:solidFill>
                  <a:srgbClr val="000000"/>
                </a:solidFill>
                <a:latin typeface="Frutiger LT Pro 55 Roman"/>
              </a:rPr>
              <a:t>Fünfte Ebene</a:t>
            </a:r>
            <a:fld id="{70BC1D08-7801-4484-9ACC-8B1F5BA45D59}" type="slidenum">
              <a:rPr b="0" lang="de-DE" sz="2000" spc="-1" strike="noStrike">
                <a:solidFill>
                  <a:srgbClr val="000000"/>
                </a:solidFill>
                <a:latin typeface="Frutiger LT Pro 55 Roman"/>
              </a:rPr>
              <a:t>&lt;Foliennummer&gt;</a:t>
            </a:fld>
            <a:endParaRPr b="0" lang="de-DE" sz="2000" spc="-1" strike="noStrike">
              <a:solidFill>
                <a:srgbClr val="000000"/>
              </a:solidFill>
              <a:latin typeface="Frutiger LT Pro 55 Roman"/>
            </a:endParaRPr>
          </a:p>
        </p:txBody>
      </p:sp>
      <p:pic>
        <p:nvPicPr>
          <p:cNvPr id="45" name="Grafik 6" descr=""/>
          <p:cNvPicPr/>
          <p:nvPr/>
        </p:nvPicPr>
        <p:blipFill>
          <a:blip r:embed="rId3"/>
          <a:stretch/>
        </p:blipFill>
        <p:spPr>
          <a:xfrm>
            <a:off x="10859400" y="6311880"/>
            <a:ext cx="1211760" cy="530640"/>
          </a:xfrm>
          <a:prstGeom prst="rect">
            <a:avLst/>
          </a:prstGeom>
          <a:ln w="0">
            <a:noFill/>
          </a:ln>
        </p:spPr>
      </p:pic>
      <p:sp>
        <p:nvSpPr>
          <p:cNvPr id="46" name="PlaceHolder 3"/>
          <p:cNvSpPr>
            <a:spLocks noGrp="1"/>
          </p:cNvSpPr>
          <p:nvPr>
            <p:ph type="dt" idx="4"/>
          </p:nvPr>
        </p:nvSpPr>
        <p:spPr>
          <a:xfrm>
            <a:off x="838080" y="6483240"/>
            <a:ext cx="2742840" cy="364680"/>
          </a:xfrm>
          <a:prstGeom prst="rect">
            <a:avLst/>
          </a:prstGeom>
          <a:noFill/>
          <a:ln w="0">
            <a:noFill/>
          </a:ln>
        </p:spPr>
        <p:txBody>
          <a:bodyPr anchor="ctr">
            <a:noAutofit/>
          </a:bodyPr>
          <a:lstStyle>
            <a:lvl1pPr>
              <a:lnSpc>
                <a:spcPct val="100000"/>
              </a:lnSpc>
              <a:buNone/>
              <a:defRPr b="0" lang="de-DE" sz="1200" spc="-1" strike="noStrike">
                <a:solidFill>
                  <a:srgbClr val="8b8b8b"/>
                </a:solidFill>
                <a:latin typeface="Frutiger LT Pro 55 Roman"/>
              </a:defRPr>
            </a:lvl1pPr>
          </a:lstStyle>
          <a:p>
            <a:pPr>
              <a:lnSpc>
                <a:spcPct val="100000"/>
              </a:lnSpc>
              <a:buNone/>
            </a:pPr>
            <a:r>
              <a:rPr b="0" lang="de-DE" sz="1200" spc="-1" strike="noStrike">
                <a:solidFill>
                  <a:srgbClr val="8b8b8b"/>
                </a:solidFill>
                <a:latin typeface="Frutiger LT Pro 55 Roman"/>
              </a:rPr>
              <a:t>&lt;Datum/Uhrzeit&gt;</a:t>
            </a:r>
            <a:endParaRPr b="0" lang="de-DE" sz="1200" spc="-1" strike="noStrike">
              <a:latin typeface="Times New Roman"/>
            </a:endParaRPr>
          </a:p>
        </p:txBody>
      </p:sp>
      <p:sp>
        <p:nvSpPr>
          <p:cNvPr id="47" name="PlaceHolder 4"/>
          <p:cNvSpPr>
            <a:spLocks noGrp="1"/>
          </p:cNvSpPr>
          <p:nvPr>
            <p:ph type="ftr" idx="5"/>
          </p:nvPr>
        </p:nvSpPr>
        <p:spPr>
          <a:xfrm>
            <a:off x="4038480" y="6473880"/>
            <a:ext cx="4114440" cy="364680"/>
          </a:xfrm>
          <a:prstGeom prst="rect">
            <a:avLst/>
          </a:prstGeom>
          <a:noFill/>
          <a:ln w="0">
            <a:noFill/>
          </a:ln>
        </p:spPr>
        <p:txBody>
          <a:bodyPr anchor="ctr">
            <a:noAutofit/>
          </a:bodyPr>
          <a:lstStyle>
            <a:lvl1pPr algn="ctr">
              <a:buNone/>
              <a:defRPr b="0" lang="de-DE" sz="1400" spc="-1" strike="noStrike">
                <a:latin typeface="Times New Roman"/>
              </a:defRPr>
            </a:lvl1pPr>
          </a:lstStyle>
          <a:p>
            <a:pPr algn="ctr">
              <a:buNone/>
            </a:pPr>
            <a:r>
              <a:rPr b="0" lang="de-DE" sz="1400" spc="-1" strike="noStrike">
                <a:latin typeface="Times New Roman"/>
              </a:rPr>
              <a:t>&lt;Fußzeile&gt;</a:t>
            </a:r>
            <a:endParaRPr b="0" lang="de-DE" sz="1400" spc="-1" strike="noStrike">
              <a:latin typeface="Times New Roman"/>
            </a:endParaRPr>
          </a:p>
        </p:txBody>
      </p:sp>
      <p:sp>
        <p:nvSpPr>
          <p:cNvPr id="48" name="PlaceHolder 5"/>
          <p:cNvSpPr>
            <a:spLocks noGrp="1"/>
          </p:cNvSpPr>
          <p:nvPr>
            <p:ph type="sldNum" idx="6"/>
          </p:nvPr>
        </p:nvSpPr>
        <p:spPr>
          <a:xfrm>
            <a:off x="9309240" y="6483240"/>
            <a:ext cx="2742840" cy="364680"/>
          </a:xfrm>
          <a:prstGeom prst="rect">
            <a:avLst/>
          </a:prstGeom>
          <a:noFill/>
          <a:ln w="0">
            <a:noFill/>
          </a:ln>
        </p:spPr>
        <p:txBody>
          <a:bodyPr anchor="ctr">
            <a:noAutofit/>
          </a:bodyPr>
          <a:lstStyle>
            <a:lvl1pPr algn="r">
              <a:lnSpc>
                <a:spcPct val="100000"/>
              </a:lnSpc>
              <a:buNone/>
              <a:defRPr b="0" lang="de-DE" sz="1200" spc="-1" strike="noStrike">
                <a:solidFill>
                  <a:srgbClr val="ffffff"/>
                </a:solidFill>
                <a:latin typeface="Frutiger LT Pro 55 Roman"/>
              </a:defRPr>
            </a:lvl1pPr>
          </a:lstStyle>
          <a:p>
            <a:pPr algn="r">
              <a:lnSpc>
                <a:spcPct val="100000"/>
              </a:lnSpc>
              <a:buNone/>
            </a:pPr>
            <a:fld id="{9DF918DF-DAD3-45E9-AA4A-90CDDE90E1A1}" type="slidenum">
              <a:rPr b="0" lang="de-DE" sz="1200" spc="-1" strike="noStrike">
                <a:solidFill>
                  <a:srgbClr val="ffffff"/>
                </a:solidFill>
                <a:latin typeface="Frutiger LT Pro 55 Roman"/>
              </a:rPr>
              <a:t>&lt;Foliennummer&gt;</a:t>
            </a:fld>
            <a:endParaRPr b="0" lang="de-DE" sz="1200" spc="-1" strike="noStrike">
              <a:latin typeface="Times New Roman"/>
            </a:endParaRPr>
          </a:p>
        </p:txBody>
      </p:sp>
    </p:spTree>
  </p:cSld>
  <p:clrMap bg1="lt1" bg2="lt2" tx1="dk1" tx2="dk2" accent1="accent1" accent2="accent2" accent3="accent3" accent4="accent4" accent5="accent5" accent6="accent6" hlink="hlink" folHlink="folHlink"/>
  <p:sldLayoutIdLst>
    <p:sldLayoutId id="2147483662" r:id="rId4"/>
    <p:sldLayoutId id="2147483663" r:id="rId5"/>
    <p:sldLayoutId id="2147483664" r:id="rId6"/>
    <p:sldLayoutId id="2147483665" r:id="rId7"/>
    <p:sldLayoutId id="2147483666" r:id="rId8"/>
    <p:sldLayoutId id="2147483667" r:id="rId9"/>
    <p:sldLayoutId id="2147483668" r:id="rId10"/>
    <p:sldLayoutId id="2147483669" r:id="rId11"/>
    <p:sldLayoutId id="2147483670" r:id="rId12"/>
    <p:sldLayoutId id="2147483671" r:id="rId13"/>
    <p:sldLayoutId id="2147483672" r:id="rId14"/>
    <p:sldLayoutId id="2147483673" r:id="rId15"/>
  </p:sldLayoutIdLst>
</p:sldMaster>
</file>

<file path=ppt/slideMasters/slideMaster3.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85" name="PlaceHolder 1"/>
          <p:cNvSpPr>
            <a:spLocks noGrp="1"/>
          </p:cNvSpPr>
          <p:nvPr>
            <p:ph type="title"/>
          </p:nvPr>
        </p:nvSpPr>
        <p:spPr>
          <a:xfrm>
            <a:off x="838080" y="136440"/>
            <a:ext cx="10515240" cy="1325160"/>
          </a:xfrm>
          <a:prstGeom prst="rect">
            <a:avLst/>
          </a:prstGeom>
          <a:noFill/>
          <a:ln w="0">
            <a:noFill/>
          </a:ln>
        </p:spPr>
        <p:txBody>
          <a:bodyPr anchor="ctr">
            <a:noAutofit/>
          </a:bodyPr>
          <a:p>
            <a:pPr>
              <a:lnSpc>
                <a:spcPct val="90000"/>
              </a:lnSpc>
              <a:buNone/>
            </a:pPr>
            <a:r>
              <a:rPr b="0" lang="de-DE" sz="4400" spc="-1" strike="noStrike" u="sng">
                <a:solidFill>
                  <a:srgbClr val="000000"/>
                </a:solidFill>
                <a:uFillTx/>
                <a:latin typeface="Calibri Light"/>
              </a:rPr>
              <a:t>Mastertitelformat bearbeiten</a:t>
            </a:r>
            <a:endParaRPr b="0" lang="de-DE" sz="4400" spc="-1" strike="noStrike">
              <a:solidFill>
                <a:srgbClr val="000000"/>
              </a:solidFill>
              <a:latin typeface="Calibri"/>
            </a:endParaRPr>
          </a:p>
        </p:txBody>
      </p:sp>
      <p:sp>
        <p:nvSpPr>
          <p:cNvPr id="86" name="PlaceHolder 2"/>
          <p:cNvSpPr>
            <a:spLocks noGrp="1"/>
          </p:cNvSpPr>
          <p:nvPr>
            <p:ph type="body"/>
          </p:nvPr>
        </p:nvSpPr>
        <p:spPr>
          <a:xfrm>
            <a:off x="838080" y="1825560"/>
            <a:ext cx="10515240" cy="4350960"/>
          </a:xfrm>
          <a:prstGeom prst="rect">
            <a:avLst/>
          </a:prstGeom>
          <a:noFill/>
          <a:ln w="0">
            <a:noFill/>
          </a:ln>
        </p:spPr>
        <p:txBody>
          <a:bodyPr anchor="t">
            <a:noAutofit/>
          </a:bodyPr>
          <a:p>
            <a:pPr marL="228600" indent="-228600">
              <a:lnSpc>
                <a:spcPct val="90000"/>
              </a:lnSpc>
              <a:spcBef>
                <a:spcPts val="1001"/>
              </a:spcBef>
              <a:buClr>
                <a:srgbClr val="000000"/>
              </a:buClr>
              <a:buFont typeface="Arial"/>
              <a:buChar char="•"/>
            </a:pPr>
            <a:r>
              <a:rPr b="0" lang="de-DE" sz="2800" spc="-1" strike="noStrike">
                <a:solidFill>
                  <a:srgbClr val="000000"/>
                </a:solidFill>
                <a:latin typeface="Calibri"/>
              </a:rPr>
              <a:t>Mastertextformat bearbeiten</a:t>
            </a:r>
            <a:endParaRPr b="0" lang="de-DE" sz="2800" spc="-1" strike="noStrike">
              <a:solidFill>
                <a:srgbClr val="000000"/>
              </a:solidFill>
              <a:latin typeface="Calibri"/>
            </a:endParaRPr>
          </a:p>
          <a:p>
            <a:pPr lvl="1" marL="685800" indent="-228600">
              <a:lnSpc>
                <a:spcPct val="90000"/>
              </a:lnSpc>
              <a:spcBef>
                <a:spcPts val="499"/>
              </a:spcBef>
              <a:buClr>
                <a:srgbClr val="000000"/>
              </a:buClr>
              <a:buFont typeface="Arial"/>
              <a:buChar char="•"/>
            </a:pPr>
            <a:r>
              <a:rPr b="0" lang="de-DE" sz="2400" spc="-1" strike="noStrike">
                <a:solidFill>
                  <a:srgbClr val="000000"/>
                </a:solidFill>
                <a:latin typeface="Calibri"/>
              </a:rPr>
              <a:t>Zweite Ebene</a:t>
            </a:r>
            <a:endParaRPr b="0" lang="de-DE" sz="2400" spc="-1" strike="noStrike">
              <a:solidFill>
                <a:srgbClr val="000000"/>
              </a:solidFill>
              <a:latin typeface="Calibri"/>
            </a:endParaRPr>
          </a:p>
          <a:p>
            <a:pPr lvl="2" marL="1143000" indent="-228600">
              <a:lnSpc>
                <a:spcPct val="90000"/>
              </a:lnSpc>
              <a:spcBef>
                <a:spcPts val="499"/>
              </a:spcBef>
              <a:buClr>
                <a:srgbClr val="000000"/>
              </a:buClr>
              <a:buFont typeface="Arial"/>
              <a:buChar char="•"/>
            </a:pPr>
            <a:r>
              <a:rPr b="0" lang="de-DE" sz="2000" spc="-1" strike="noStrike">
                <a:solidFill>
                  <a:srgbClr val="000000"/>
                </a:solidFill>
                <a:latin typeface="Calibri"/>
              </a:rPr>
              <a:t>Dritte Ebene</a:t>
            </a:r>
            <a:endParaRPr b="0" lang="de-DE" sz="2000" spc="-1" strike="noStrike">
              <a:solidFill>
                <a:srgbClr val="000000"/>
              </a:solidFill>
              <a:latin typeface="Calibri"/>
            </a:endParaRPr>
          </a:p>
          <a:p>
            <a:pPr lvl="3" marL="1600200" indent="-228600">
              <a:lnSpc>
                <a:spcPct val="90000"/>
              </a:lnSpc>
              <a:spcBef>
                <a:spcPts val="499"/>
              </a:spcBef>
              <a:buClr>
                <a:srgbClr val="000000"/>
              </a:buClr>
              <a:buFont typeface="Arial"/>
              <a:buChar char="•"/>
            </a:pPr>
            <a:r>
              <a:rPr b="0" lang="de-DE" sz="1800" spc="-1" strike="noStrike">
                <a:solidFill>
                  <a:srgbClr val="000000"/>
                </a:solidFill>
                <a:latin typeface="Calibri"/>
              </a:rPr>
              <a:t>Vierte Ebene</a:t>
            </a:r>
            <a:endParaRPr b="0" lang="de-DE" sz="1800" spc="-1" strike="noStrike">
              <a:solidFill>
                <a:srgbClr val="000000"/>
              </a:solidFill>
              <a:latin typeface="Calibri"/>
            </a:endParaRPr>
          </a:p>
          <a:p>
            <a:pPr lvl="4" marL="2057400" indent="-228600">
              <a:lnSpc>
                <a:spcPct val="90000"/>
              </a:lnSpc>
              <a:spcBef>
                <a:spcPts val="499"/>
              </a:spcBef>
              <a:buClr>
                <a:srgbClr val="000000"/>
              </a:buClr>
              <a:buFont typeface="Arial"/>
              <a:buChar char="•"/>
            </a:pPr>
            <a:r>
              <a:rPr b="0" lang="de-DE" sz="1800" spc="-1" strike="noStrike">
                <a:solidFill>
                  <a:srgbClr val="000000"/>
                </a:solidFill>
                <a:latin typeface="Calibri"/>
              </a:rPr>
              <a:t>Fünfte Ebene</a:t>
            </a:r>
            <a:endParaRPr b="0" lang="de-DE" sz="1800" spc="-1" strike="noStrike">
              <a:solidFill>
                <a:srgbClr val="000000"/>
              </a:solidFill>
              <a:latin typeface="Calibri"/>
            </a:endParaRPr>
          </a:p>
        </p:txBody>
      </p:sp>
      <p:sp>
        <p:nvSpPr>
          <p:cNvPr id="87" name="PlaceHolder 3"/>
          <p:cNvSpPr>
            <a:spLocks noGrp="1"/>
          </p:cNvSpPr>
          <p:nvPr>
            <p:ph type="dt" idx="7"/>
          </p:nvPr>
        </p:nvSpPr>
        <p:spPr>
          <a:xfrm>
            <a:off x="838080" y="6356520"/>
            <a:ext cx="2742840" cy="364680"/>
          </a:xfrm>
          <a:prstGeom prst="rect">
            <a:avLst/>
          </a:prstGeom>
          <a:noFill/>
          <a:ln w="0">
            <a:noFill/>
          </a:ln>
        </p:spPr>
        <p:txBody>
          <a:bodyPr anchor="ctr">
            <a:noAutofit/>
          </a:bodyPr>
          <a:lstStyle>
            <a:lvl1pPr>
              <a:lnSpc>
                <a:spcPct val="100000"/>
              </a:lnSpc>
              <a:buNone/>
              <a:defRPr b="0" lang="de-DE" sz="1200" spc="-1" strike="noStrike">
                <a:solidFill>
                  <a:srgbClr val="8b8b8b"/>
                </a:solidFill>
                <a:latin typeface="Calibri"/>
              </a:defRPr>
            </a:lvl1pPr>
          </a:lstStyle>
          <a:p>
            <a:pPr>
              <a:lnSpc>
                <a:spcPct val="100000"/>
              </a:lnSpc>
              <a:buNone/>
            </a:pPr>
            <a:r>
              <a:rPr b="0" lang="de-DE" sz="1200" spc="-1" strike="noStrike">
                <a:solidFill>
                  <a:srgbClr val="8b8b8b"/>
                </a:solidFill>
                <a:latin typeface="Calibri"/>
              </a:rPr>
              <a:t>&lt;Datum/Uhrzeit&gt;</a:t>
            </a:r>
            <a:endParaRPr b="0" lang="de-DE" sz="1200" spc="-1" strike="noStrike">
              <a:latin typeface="Times New Roman"/>
            </a:endParaRPr>
          </a:p>
        </p:txBody>
      </p:sp>
      <p:sp>
        <p:nvSpPr>
          <p:cNvPr id="88" name="PlaceHolder 4"/>
          <p:cNvSpPr>
            <a:spLocks noGrp="1"/>
          </p:cNvSpPr>
          <p:nvPr>
            <p:ph type="sldNum" idx="8"/>
          </p:nvPr>
        </p:nvSpPr>
        <p:spPr>
          <a:xfrm>
            <a:off x="7809480" y="6353640"/>
            <a:ext cx="2742840" cy="364680"/>
          </a:xfrm>
          <a:prstGeom prst="rect">
            <a:avLst/>
          </a:prstGeom>
          <a:noFill/>
          <a:ln w="0">
            <a:noFill/>
          </a:ln>
        </p:spPr>
        <p:txBody>
          <a:bodyPr anchor="ctr">
            <a:noAutofit/>
          </a:bodyPr>
          <a:lstStyle>
            <a:lvl1pPr algn="r">
              <a:lnSpc>
                <a:spcPct val="100000"/>
              </a:lnSpc>
              <a:buNone/>
              <a:defRPr b="0" lang="de-DE" sz="1200" spc="-1" strike="noStrike">
                <a:solidFill>
                  <a:srgbClr val="8b8b8b"/>
                </a:solidFill>
                <a:latin typeface="Calibri"/>
              </a:defRPr>
            </a:lvl1pPr>
          </a:lstStyle>
          <a:p>
            <a:pPr algn="r">
              <a:lnSpc>
                <a:spcPct val="100000"/>
              </a:lnSpc>
              <a:buNone/>
            </a:pPr>
            <a:fld id="{3593194C-E9A3-4D10-BD5A-5A2BF688D330}" type="slidenum">
              <a:rPr b="0" lang="de-DE" sz="1200" spc="-1" strike="noStrike">
                <a:solidFill>
                  <a:srgbClr val="8b8b8b"/>
                </a:solidFill>
                <a:latin typeface="Calibri"/>
              </a:rPr>
              <a:t>&lt;Foliennummer&gt;</a:t>
            </a:fld>
            <a:endParaRPr b="0" lang="de-DE" sz="1200" spc="-1" strike="noStrike">
              <a:latin typeface="Times New Roman"/>
            </a:endParaRPr>
          </a:p>
        </p:txBody>
      </p:sp>
      <p:pic>
        <p:nvPicPr>
          <p:cNvPr id="89" name="Grafik 7" descr=""/>
          <p:cNvPicPr/>
          <p:nvPr/>
        </p:nvPicPr>
        <p:blipFill>
          <a:blip r:embed="rId2"/>
          <a:stretch/>
        </p:blipFill>
        <p:spPr>
          <a:xfrm>
            <a:off x="10632960" y="6176880"/>
            <a:ext cx="1521360" cy="666720"/>
          </a:xfrm>
          <a:prstGeom prst="rect">
            <a:avLst/>
          </a:prstGeom>
          <a:ln w="0">
            <a:noFill/>
          </a:ln>
        </p:spPr>
      </p:pic>
    </p:spTree>
  </p:cSld>
  <p:clrMap bg1="lt1" bg2="lt2" tx1="dk1" tx2="dk2" accent1="accent1" accent2="accent2" accent3="accent3" accent4="accent4" accent5="accent5" accent6="accent6" hlink="hlink" folHlink="folHlink"/>
  <p:sldLayoutIdLst>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 id="2147483685" r:id="rId13"/>
    <p:sldLayoutId id="2147483686" r:id="rId14"/>
  </p:sldLayoutIdLst>
</p:sldMaster>
</file>

<file path=ppt/slideMasters/slideMaster4.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pic>
        <p:nvPicPr>
          <p:cNvPr id="126" name="Grafik 71" descr=""/>
          <p:cNvPicPr/>
          <p:nvPr/>
        </p:nvPicPr>
        <p:blipFill>
          <a:blip r:embed="rId2"/>
          <a:stretch/>
        </p:blipFill>
        <p:spPr>
          <a:xfrm>
            <a:off x="10530360" y="5725080"/>
            <a:ext cx="1518480" cy="1132560"/>
          </a:xfrm>
          <a:prstGeom prst="rect">
            <a:avLst/>
          </a:prstGeom>
          <a:ln w="0">
            <a:noFill/>
          </a:ln>
        </p:spPr>
      </p:pic>
      <p:sp>
        <p:nvSpPr>
          <p:cNvPr id="127" name="Freihandform: Form 9"/>
          <p:cNvSpPr/>
          <p:nvPr/>
        </p:nvSpPr>
        <p:spPr>
          <a:xfrm>
            <a:off x="0" y="0"/>
            <a:ext cx="9421920" cy="5538960"/>
          </a:xfrm>
          <a:custGeom>
            <a:avLst/>
            <a:gdLst/>
            <a:ahLst/>
            <a:rect l="l" t="t" r="r" b="b"/>
            <a:pathLst>
              <a:path w="9422383" h="5539359">
                <a:moveTo>
                  <a:pt x="9422384" y="4382389"/>
                </a:moveTo>
                <a:lnTo>
                  <a:pt x="0" y="5539359"/>
                </a:lnTo>
                <a:lnTo>
                  <a:pt x="0" y="0"/>
                </a:lnTo>
                <a:lnTo>
                  <a:pt x="8884348" y="0"/>
                </a:lnTo>
                <a:lnTo>
                  <a:pt x="9422384" y="4382389"/>
                </a:lnTo>
                <a:close/>
              </a:path>
            </a:pathLst>
          </a:custGeom>
          <a:solidFill>
            <a:srgbClr val="008d8e"/>
          </a:solidFill>
          <a:ln w="6350">
            <a:noFill/>
          </a:ln>
        </p:spPr>
        <p:style>
          <a:lnRef idx="0"/>
          <a:fillRef idx="0"/>
          <a:effectRef idx="0"/>
          <a:fontRef idx="minor"/>
        </p:style>
      </p:sp>
      <p:sp>
        <p:nvSpPr>
          <p:cNvPr id="128" name="PlaceHolder 1"/>
          <p:cNvSpPr>
            <a:spLocks noGrp="1"/>
          </p:cNvSpPr>
          <p:nvPr>
            <p:ph type="title"/>
          </p:nvPr>
        </p:nvSpPr>
        <p:spPr>
          <a:xfrm>
            <a:off x="360000" y="720000"/>
            <a:ext cx="9143640" cy="2387160"/>
          </a:xfrm>
          <a:prstGeom prst="rect">
            <a:avLst/>
          </a:prstGeom>
          <a:noFill/>
          <a:ln w="0">
            <a:noFill/>
          </a:ln>
        </p:spPr>
        <p:txBody>
          <a:bodyPr lIns="36000" rIns="36000" tIns="36000" bIns="36000" anchor="t">
            <a:normAutofit/>
          </a:bodyPr>
          <a:p>
            <a:pPr>
              <a:lnSpc>
                <a:spcPct val="90000"/>
              </a:lnSpc>
              <a:buNone/>
            </a:pPr>
            <a:r>
              <a:rPr b="1" lang="de-DE" sz="6600" spc="-1" strike="noStrike">
                <a:solidFill>
                  <a:srgbClr val="ffffff"/>
                </a:solidFill>
                <a:latin typeface="Arial"/>
              </a:rPr>
              <a:t>Mastertitelformat bearbeiten</a:t>
            </a:r>
            <a:endParaRPr b="0" lang="de-DE" sz="6600" spc="-1" strike="noStrike">
              <a:solidFill>
                <a:srgbClr val="282828"/>
              </a:solidFill>
              <a:latin typeface="Arial"/>
            </a:endParaRPr>
          </a:p>
        </p:txBody>
      </p:sp>
      <p:sp>
        <p:nvSpPr>
          <p:cNvPr id="129" name="PlaceHolder 2"/>
          <p:cNvSpPr>
            <a:spLocks noGrp="1"/>
          </p:cNvSpPr>
          <p:nvPr>
            <p:ph type="body"/>
          </p:nvPr>
        </p:nvSpPr>
        <p:spPr>
          <a:xfrm>
            <a:off x="609480" y="1604520"/>
            <a:ext cx="10972440" cy="3977280"/>
          </a:xfrm>
          <a:prstGeom prst="rect">
            <a:avLst/>
          </a:prstGeom>
          <a:noFill/>
          <a:ln w="0">
            <a:noFill/>
          </a:ln>
        </p:spPr>
        <p:txBody>
          <a:bodyPr lIns="0" rIns="0" tIns="0" bIns="0" anchor="t">
            <a:normAutofit/>
          </a:bodyPr>
          <a:p>
            <a:pPr marL="432000" indent="-324000">
              <a:lnSpc>
                <a:spcPct val="95000"/>
              </a:lnSpc>
              <a:spcBef>
                <a:spcPts val="1417"/>
              </a:spcBef>
              <a:buClr>
                <a:srgbClr val="000000"/>
              </a:buClr>
              <a:buSzPct val="45000"/>
              <a:buFont typeface="Wingdings" charset="2"/>
              <a:buChar char=""/>
            </a:pPr>
            <a:r>
              <a:rPr b="0" lang="de-DE" sz="1270" spc="-1" strike="noStrike">
                <a:solidFill>
                  <a:srgbClr val="282828"/>
                </a:solidFill>
                <a:latin typeface="Arial"/>
              </a:rPr>
              <a:t>Format des Gliederungstextes durch Klicken bearbeiten</a:t>
            </a:r>
            <a:endParaRPr b="0" lang="de-DE" sz="1270" spc="-1" strike="noStrike">
              <a:solidFill>
                <a:srgbClr val="282828"/>
              </a:solidFill>
              <a:latin typeface="Arial"/>
            </a:endParaRPr>
          </a:p>
          <a:p>
            <a:pPr lvl="1" marL="864000" indent="-324000">
              <a:lnSpc>
                <a:spcPct val="95000"/>
              </a:lnSpc>
              <a:spcBef>
                <a:spcPts val="1134"/>
              </a:spcBef>
              <a:buClr>
                <a:srgbClr val="000000"/>
              </a:buClr>
              <a:buSzPct val="75000"/>
              <a:buFont typeface="Symbol" charset="2"/>
              <a:buChar char=""/>
            </a:pPr>
            <a:r>
              <a:rPr b="0" lang="de-DE" sz="1270" spc="-1" strike="noStrike">
                <a:solidFill>
                  <a:srgbClr val="282828"/>
                </a:solidFill>
                <a:latin typeface="Arial"/>
              </a:rPr>
              <a:t>Zweite Gliederungsebene</a:t>
            </a:r>
            <a:endParaRPr b="0" lang="de-DE" sz="1270" spc="-1" strike="noStrike">
              <a:solidFill>
                <a:srgbClr val="282828"/>
              </a:solidFill>
              <a:latin typeface="Arial"/>
            </a:endParaRPr>
          </a:p>
          <a:p>
            <a:pPr lvl="2" marL="1296000" indent="-288000">
              <a:lnSpc>
                <a:spcPct val="95000"/>
              </a:lnSpc>
              <a:spcBef>
                <a:spcPts val="850"/>
              </a:spcBef>
              <a:buClr>
                <a:srgbClr val="000000"/>
              </a:buClr>
              <a:buSzPct val="45000"/>
              <a:buFont typeface="Wingdings" charset="2"/>
              <a:buChar char=""/>
            </a:pPr>
            <a:r>
              <a:rPr b="0" lang="de-DE" sz="1270" spc="-1" strike="noStrike">
                <a:solidFill>
                  <a:srgbClr val="282828"/>
                </a:solidFill>
                <a:latin typeface="Arial"/>
              </a:rPr>
              <a:t>Dritte Gliederungsebene</a:t>
            </a:r>
            <a:endParaRPr b="0" lang="de-DE" sz="1270" spc="-1" strike="noStrike">
              <a:solidFill>
                <a:srgbClr val="282828"/>
              </a:solidFill>
              <a:latin typeface="Arial"/>
            </a:endParaRPr>
          </a:p>
          <a:p>
            <a:pPr lvl="3" marL="1728000" indent="-216000">
              <a:lnSpc>
                <a:spcPct val="95000"/>
              </a:lnSpc>
              <a:spcBef>
                <a:spcPts val="567"/>
              </a:spcBef>
              <a:buClr>
                <a:srgbClr val="000000"/>
              </a:buClr>
              <a:buSzPct val="75000"/>
              <a:buFont typeface="Symbol" charset="2"/>
              <a:buChar char=""/>
            </a:pPr>
            <a:r>
              <a:rPr b="0" lang="de-DE" sz="1270" spc="-1" strike="noStrike">
                <a:solidFill>
                  <a:srgbClr val="282828"/>
                </a:solidFill>
                <a:latin typeface="Arial"/>
              </a:rPr>
              <a:t>Vierte Gliederungsebene</a:t>
            </a:r>
            <a:endParaRPr b="0" lang="de-DE" sz="1270" spc="-1" strike="noStrike">
              <a:solidFill>
                <a:srgbClr val="282828"/>
              </a:solidFill>
              <a:latin typeface="Arial"/>
            </a:endParaRPr>
          </a:p>
          <a:p>
            <a:pPr lvl="4" marL="2160000" indent="-216000">
              <a:lnSpc>
                <a:spcPct val="95000"/>
              </a:lnSpc>
              <a:spcBef>
                <a:spcPts val="283"/>
              </a:spcBef>
              <a:buClr>
                <a:srgbClr val="000000"/>
              </a:buClr>
              <a:buSzPct val="45000"/>
              <a:buFont typeface="Wingdings" charset="2"/>
              <a:buChar char=""/>
            </a:pPr>
            <a:r>
              <a:rPr b="0" lang="de-DE" sz="2000" spc="-1" strike="noStrike">
                <a:solidFill>
                  <a:srgbClr val="282828"/>
                </a:solidFill>
                <a:latin typeface="Arial"/>
              </a:rPr>
              <a:t>Fünfte Gliederungsebene</a:t>
            </a:r>
            <a:endParaRPr b="0" lang="de-DE" sz="2000" spc="-1" strike="noStrike">
              <a:solidFill>
                <a:srgbClr val="282828"/>
              </a:solidFill>
              <a:latin typeface="Arial"/>
            </a:endParaRPr>
          </a:p>
          <a:p>
            <a:pPr lvl="5" marL="2592000" indent="-216000">
              <a:lnSpc>
                <a:spcPct val="95000"/>
              </a:lnSpc>
              <a:spcBef>
                <a:spcPts val="283"/>
              </a:spcBef>
              <a:buClr>
                <a:srgbClr val="000000"/>
              </a:buClr>
              <a:buSzPct val="45000"/>
              <a:buFont typeface="Wingdings" charset="2"/>
              <a:buChar char=""/>
            </a:pPr>
            <a:r>
              <a:rPr b="0" lang="de-DE" sz="2000" spc="-1" strike="noStrike">
                <a:solidFill>
                  <a:srgbClr val="282828"/>
                </a:solidFill>
                <a:latin typeface="Arial"/>
              </a:rPr>
              <a:t>Sechste Gliederungsebene</a:t>
            </a:r>
            <a:endParaRPr b="0" lang="de-DE" sz="2000" spc="-1" strike="noStrike">
              <a:solidFill>
                <a:srgbClr val="282828"/>
              </a:solidFill>
              <a:latin typeface="Arial"/>
            </a:endParaRPr>
          </a:p>
          <a:p>
            <a:pPr lvl="6" marL="3024000" indent="-216000">
              <a:lnSpc>
                <a:spcPct val="95000"/>
              </a:lnSpc>
              <a:spcBef>
                <a:spcPts val="283"/>
              </a:spcBef>
              <a:buClr>
                <a:srgbClr val="000000"/>
              </a:buClr>
              <a:buSzPct val="45000"/>
              <a:buFont typeface="Wingdings" charset="2"/>
              <a:buChar char=""/>
            </a:pPr>
            <a:r>
              <a:rPr b="0" lang="de-DE" sz="2000" spc="-1" strike="noStrike">
                <a:solidFill>
                  <a:srgbClr val="282828"/>
                </a:solidFill>
                <a:latin typeface="Arial"/>
              </a:rPr>
              <a:t>Siebte Gliederungsebene</a:t>
            </a:r>
            <a:endParaRPr b="0" lang="de-DE" sz="2000" spc="-1" strike="noStrike">
              <a:solidFill>
                <a:srgbClr val="282828"/>
              </a:solidFill>
              <a:latin typeface="Arial"/>
            </a:endParaRPr>
          </a:p>
        </p:txBody>
      </p:sp>
    </p:spTree>
  </p:cSld>
  <p:clrMap bg1="lt1" bg2="lt2" tx1="dk1" tx2="dk2" accent1="accent1" accent2="accent2" accent3="accent3" accent4="accent4" accent5="accent5" accent6="accent6" hlink="hlink" folHlink="folHlink"/>
  <p:sldLayoutIdLst>
    <p:sldLayoutId id="2147483688" r:id="rId3"/>
    <p:sldLayoutId id="2147483689" r:id="rId4"/>
    <p:sldLayoutId id="2147483690" r:id="rId5"/>
    <p:sldLayoutId id="2147483691" r:id="rId6"/>
    <p:sldLayoutId id="2147483692" r:id="rId7"/>
    <p:sldLayoutId id="2147483693" r:id="rId8"/>
    <p:sldLayoutId id="2147483694" r:id="rId9"/>
    <p:sldLayoutId id="2147483695" r:id="rId10"/>
    <p:sldLayoutId id="2147483696" r:id="rId11"/>
    <p:sldLayoutId id="2147483697" r:id="rId12"/>
    <p:sldLayoutId id="2147483698" r:id="rId13"/>
    <p:sldLayoutId id="2147483699" r:id="rId14"/>
  </p:sldLayoutIdLst>
</p:sldMaster>
</file>

<file path=ppt/slideMasters/slideMaster5.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pic>
        <p:nvPicPr>
          <p:cNvPr id="166" name="Grafik 7" descr=""/>
          <p:cNvPicPr/>
          <p:nvPr/>
        </p:nvPicPr>
        <p:blipFill>
          <a:blip r:embed="rId2"/>
          <a:stretch/>
        </p:blipFill>
        <p:spPr>
          <a:xfrm>
            <a:off x="0" y="0"/>
            <a:ext cx="12191760" cy="6857640"/>
          </a:xfrm>
          <a:prstGeom prst="rect">
            <a:avLst/>
          </a:prstGeom>
          <a:ln w="0">
            <a:noFill/>
          </a:ln>
        </p:spPr>
      </p:pic>
      <p:sp>
        <p:nvSpPr>
          <p:cNvPr id="167" name="PlaceHolder 1"/>
          <p:cNvSpPr>
            <a:spLocks noGrp="1"/>
          </p:cNvSpPr>
          <p:nvPr>
            <p:ph type="body"/>
          </p:nvPr>
        </p:nvSpPr>
        <p:spPr>
          <a:xfrm>
            <a:off x="828000" y="1728000"/>
            <a:ext cx="10559520" cy="4537800"/>
          </a:xfrm>
          <a:prstGeom prst="rect">
            <a:avLst/>
          </a:prstGeom>
          <a:noFill/>
          <a:ln w="0">
            <a:noFill/>
          </a:ln>
        </p:spPr>
        <p:txBody>
          <a:bodyPr anchor="t">
            <a:noAutofit/>
          </a:bodyPr>
          <a:p>
            <a:pPr marL="228600" indent="-228600">
              <a:lnSpc>
                <a:spcPct val="90000"/>
              </a:lnSpc>
              <a:spcBef>
                <a:spcPts val="1001"/>
              </a:spcBef>
              <a:buClr>
                <a:srgbClr val="e30045"/>
              </a:buClr>
              <a:buFont typeface="Wingdings" charset="2"/>
              <a:buChar char=""/>
            </a:pPr>
            <a:r>
              <a:rPr b="0" lang="de-DE" sz="2800" spc="-1" strike="noStrike">
                <a:solidFill>
                  <a:srgbClr val="000000"/>
                </a:solidFill>
                <a:latin typeface="Frutiger LT Pro 55 Roman"/>
              </a:rPr>
              <a:t>Mastertextformat bearbeiten</a:t>
            </a:r>
            <a:endParaRPr b="0" lang="de-DE" sz="2800" spc="-1" strike="noStrike">
              <a:solidFill>
                <a:srgbClr val="000000"/>
              </a:solidFill>
              <a:latin typeface="Frutiger LT Pro 55 Roman"/>
            </a:endParaRPr>
          </a:p>
          <a:p>
            <a:pPr lvl="1" marL="685800" indent="-228600">
              <a:lnSpc>
                <a:spcPct val="90000"/>
              </a:lnSpc>
              <a:spcBef>
                <a:spcPts val="499"/>
              </a:spcBef>
              <a:buClr>
                <a:srgbClr val="e30045"/>
              </a:buClr>
              <a:buFont typeface="Wingdings" charset="2"/>
              <a:buChar char=""/>
            </a:pPr>
            <a:r>
              <a:rPr b="0" lang="de-DE" sz="2400" spc="-1" strike="noStrike">
                <a:solidFill>
                  <a:srgbClr val="000000"/>
                </a:solidFill>
                <a:latin typeface="Frutiger LT Pro 55 Roman"/>
              </a:rPr>
              <a:t>Zweite Ebene</a:t>
            </a:r>
            <a:endParaRPr b="0" lang="de-DE" sz="2400" spc="-1" strike="noStrike">
              <a:solidFill>
                <a:srgbClr val="000000"/>
              </a:solidFill>
              <a:latin typeface="Frutiger LT Pro 55 Roman"/>
            </a:endParaRPr>
          </a:p>
          <a:p>
            <a:pPr lvl="2" marL="1143000" indent="-228600">
              <a:lnSpc>
                <a:spcPct val="90000"/>
              </a:lnSpc>
              <a:spcBef>
                <a:spcPts val="499"/>
              </a:spcBef>
              <a:buClr>
                <a:srgbClr val="e30045"/>
              </a:buClr>
              <a:buFont typeface="Wingdings" charset="2"/>
              <a:buChar char=""/>
            </a:pPr>
            <a:r>
              <a:rPr b="0" lang="de-DE" sz="2000" spc="-1" strike="noStrike">
                <a:solidFill>
                  <a:srgbClr val="000000"/>
                </a:solidFill>
                <a:latin typeface="Frutiger LT Pro 55 Roman"/>
              </a:rPr>
              <a:t>Dritte Ebene</a:t>
            </a:r>
            <a:endParaRPr b="0" lang="de-DE" sz="2000" spc="-1" strike="noStrike">
              <a:solidFill>
                <a:srgbClr val="000000"/>
              </a:solidFill>
              <a:latin typeface="Frutiger LT Pro 55 Roman"/>
            </a:endParaRPr>
          </a:p>
          <a:p>
            <a:pPr lvl="3" marL="1600200" indent="-228600">
              <a:lnSpc>
                <a:spcPct val="90000"/>
              </a:lnSpc>
              <a:spcBef>
                <a:spcPts val="499"/>
              </a:spcBef>
              <a:buClr>
                <a:srgbClr val="e30045"/>
              </a:buClr>
              <a:buFont typeface="Wingdings" charset="2"/>
              <a:buChar char=""/>
            </a:pPr>
            <a:r>
              <a:rPr b="0" lang="de-DE" sz="1800" spc="-1" strike="noStrike">
                <a:solidFill>
                  <a:srgbClr val="000000"/>
                </a:solidFill>
                <a:latin typeface="Frutiger LT Pro 55 Roman"/>
              </a:rPr>
              <a:t>Vierte Ebene</a:t>
            </a:r>
            <a:endParaRPr b="0" lang="de-DE" sz="1800" spc="-1" strike="noStrike">
              <a:solidFill>
                <a:srgbClr val="000000"/>
              </a:solidFill>
              <a:latin typeface="Frutiger LT Pro 55 Roman"/>
            </a:endParaRPr>
          </a:p>
          <a:p>
            <a:pPr lvl="4" marL="2057400" indent="-228600">
              <a:lnSpc>
                <a:spcPct val="90000"/>
              </a:lnSpc>
              <a:spcBef>
                <a:spcPts val="499"/>
              </a:spcBef>
              <a:buClr>
                <a:srgbClr val="e30045"/>
              </a:buClr>
              <a:buFont typeface="Wingdings" charset="2"/>
              <a:buChar char=""/>
            </a:pPr>
            <a:r>
              <a:rPr b="0" lang="de-DE" sz="1800" spc="-1" strike="noStrike">
                <a:solidFill>
                  <a:srgbClr val="000000"/>
                </a:solidFill>
                <a:latin typeface="Frutiger LT Pro 55 Roman"/>
              </a:rPr>
              <a:t>Fünfte Ebene</a:t>
            </a:r>
            <a:endParaRPr b="0" lang="de-DE" sz="1800" spc="-1" strike="noStrike">
              <a:solidFill>
                <a:srgbClr val="000000"/>
              </a:solidFill>
              <a:latin typeface="Frutiger LT Pro 55 Roman"/>
            </a:endParaRPr>
          </a:p>
          <a:p>
            <a:pPr>
              <a:lnSpc>
                <a:spcPct val="100000"/>
              </a:lnSpc>
              <a:spcBef>
                <a:spcPts val="1001"/>
              </a:spcBef>
              <a:buNone/>
              <a:tabLst>
                <a:tab algn="l" pos="0"/>
              </a:tabLst>
            </a:pPr>
            <a:endParaRPr b="0" lang="de-DE" sz="2000" spc="-1" strike="noStrike">
              <a:solidFill>
                <a:srgbClr val="000000"/>
              </a:solidFill>
              <a:latin typeface="Frutiger LT Pro 55 Roman"/>
            </a:endParaRPr>
          </a:p>
        </p:txBody>
      </p:sp>
      <p:sp>
        <p:nvSpPr>
          <p:cNvPr id="168" name="PlaceHolder 2"/>
          <p:cNvSpPr>
            <a:spLocks noGrp="1"/>
          </p:cNvSpPr>
          <p:nvPr>
            <p:ph type="title"/>
          </p:nvPr>
        </p:nvSpPr>
        <p:spPr>
          <a:xfrm>
            <a:off x="180000" y="180000"/>
            <a:ext cx="6946560" cy="1394280"/>
          </a:xfrm>
          <a:prstGeom prst="rect">
            <a:avLst/>
          </a:prstGeom>
          <a:noFill/>
          <a:ln w="0">
            <a:noFill/>
          </a:ln>
        </p:spPr>
        <p:txBody>
          <a:bodyPr anchor="t">
            <a:noAutofit/>
          </a:bodyPr>
          <a:p>
            <a:pPr>
              <a:lnSpc>
                <a:spcPct val="90000"/>
              </a:lnSpc>
              <a:buNone/>
            </a:pPr>
            <a:r>
              <a:rPr b="1" lang="de-DE" sz="2800" spc="-1" strike="noStrike">
                <a:solidFill>
                  <a:srgbClr val="ffffff"/>
                </a:solidFill>
                <a:latin typeface="Frutiger LT Pro 55 Roman"/>
              </a:rPr>
              <a:t>Mastertitelformat bearbeiten</a:t>
            </a:r>
            <a:endParaRPr b="0" lang="de-DE" sz="2800" spc="-1" strike="noStrike">
              <a:solidFill>
                <a:srgbClr val="000000"/>
              </a:solidFill>
              <a:latin typeface="Frutiger LT Pro 55 Roman"/>
            </a:endParaRPr>
          </a:p>
        </p:txBody>
      </p:sp>
      <p:sp>
        <p:nvSpPr>
          <p:cNvPr id="169" name="PlaceHolder 3"/>
          <p:cNvSpPr>
            <a:spLocks noGrp="1"/>
          </p:cNvSpPr>
          <p:nvPr>
            <p:ph type="dt" idx="9"/>
          </p:nvPr>
        </p:nvSpPr>
        <p:spPr>
          <a:xfrm>
            <a:off x="838080" y="6483240"/>
            <a:ext cx="2742840" cy="364680"/>
          </a:xfrm>
          <a:prstGeom prst="rect">
            <a:avLst/>
          </a:prstGeom>
          <a:noFill/>
          <a:ln w="0">
            <a:noFill/>
          </a:ln>
        </p:spPr>
        <p:txBody>
          <a:bodyPr anchor="ctr">
            <a:noAutofit/>
          </a:bodyPr>
          <a:lstStyle>
            <a:lvl1pPr>
              <a:lnSpc>
                <a:spcPct val="100000"/>
              </a:lnSpc>
              <a:buNone/>
              <a:defRPr b="0" lang="de-DE" sz="1200" spc="-1" strike="noStrike">
                <a:solidFill>
                  <a:srgbClr val="8b8b8b"/>
                </a:solidFill>
                <a:latin typeface="Frutiger LT Pro 55 Roman"/>
              </a:defRPr>
            </a:lvl1pPr>
          </a:lstStyle>
          <a:p>
            <a:pPr>
              <a:lnSpc>
                <a:spcPct val="100000"/>
              </a:lnSpc>
              <a:buNone/>
            </a:pPr>
            <a:r>
              <a:rPr b="0" lang="de-DE" sz="1200" spc="-1" strike="noStrike">
                <a:solidFill>
                  <a:srgbClr val="8b8b8b"/>
                </a:solidFill>
                <a:latin typeface="Frutiger LT Pro 55 Roman"/>
              </a:rPr>
              <a:t>&lt;Datum/Uhrzeit&gt;</a:t>
            </a:r>
            <a:endParaRPr b="0" lang="de-DE" sz="1200" spc="-1" strike="noStrike">
              <a:latin typeface="Times New Roman"/>
            </a:endParaRPr>
          </a:p>
        </p:txBody>
      </p:sp>
      <p:sp>
        <p:nvSpPr>
          <p:cNvPr id="170" name="PlaceHolder 4"/>
          <p:cNvSpPr>
            <a:spLocks noGrp="1"/>
          </p:cNvSpPr>
          <p:nvPr>
            <p:ph type="ftr" idx="10"/>
          </p:nvPr>
        </p:nvSpPr>
        <p:spPr>
          <a:xfrm>
            <a:off x="4038480" y="6473880"/>
            <a:ext cx="4114440" cy="364680"/>
          </a:xfrm>
          <a:prstGeom prst="rect">
            <a:avLst/>
          </a:prstGeom>
          <a:noFill/>
          <a:ln w="0">
            <a:noFill/>
          </a:ln>
        </p:spPr>
        <p:txBody>
          <a:bodyPr anchor="ctr">
            <a:noAutofit/>
          </a:bodyPr>
          <a:lstStyle>
            <a:lvl1pPr algn="ctr">
              <a:buNone/>
              <a:defRPr b="0" lang="de-DE" sz="1400" spc="-1" strike="noStrike">
                <a:latin typeface="Times New Roman"/>
              </a:defRPr>
            </a:lvl1pPr>
          </a:lstStyle>
          <a:p>
            <a:pPr algn="ctr">
              <a:buNone/>
            </a:pPr>
            <a:r>
              <a:rPr b="0" lang="de-DE" sz="1400" spc="-1" strike="noStrike">
                <a:latin typeface="Times New Roman"/>
              </a:rPr>
              <a:t>&lt;Fußzeile&gt;</a:t>
            </a:r>
            <a:endParaRPr b="0" lang="de-DE" sz="1400" spc="-1" strike="noStrike">
              <a:latin typeface="Times New Roman"/>
            </a:endParaRPr>
          </a:p>
        </p:txBody>
      </p:sp>
      <p:sp>
        <p:nvSpPr>
          <p:cNvPr id="171" name="PlaceHolder 5"/>
          <p:cNvSpPr>
            <a:spLocks noGrp="1"/>
          </p:cNvSpPr>
          <p:nvPr>
            <p:ph type="sldNum" idx="11"/>
          </p:nvPr>
        </p:nvSpPr>
        <p:spPr>
          <a:xfrm>
            <a:off x="9309240" y="6483240"/>
            <a:ext cx="2742840" cy="364680"/>
          </a:xfrm>
          <a:prstGeom prst="rect">
            <a:avLst/>
          </a:prstGeom>
          <a:noFill/>
          <a:ln w="0">
            <a:noFill/>
          </a:ln>
        </p:spPr>
        <p:txBody>
          <a:bodyPr anchor="ctr">
            <a:noAutofit/>
          </a:bodyPr>
          <a:lstStyle>
            <a:lvl1pPr algn="r">
              <a:lnSpc>
                <a:spcPct val="100000"/>
              </a:lnSpc>
              <a:buNone/>
              <a:defRPr b="0" lang="de-DE" sz="1200" spc="-1" strike="noStrike">
                <a:solidFill>
                  <a:srgbClr val="ffffff"/>
                </a:solidFill>
                <a:latin typeface="Frutiger LT Pro 55 Roman"/>
              </a:defRPr>
            </a:lvl1pPr>
          </a:lstStyle>
          <a:p>
            <a:pPr algn="r">
              <a:lnSpc>
                <a:spcPct val="100000"/>
              </a:lnSpc>
              <a:buNone/>
            </a:pPr>
            <a:fld id="{4802FEE6-EF05-4F9F-AC4E-C46E4881BDFE}" type="slidenum">
              <a:rPr b="0" lang="de-DE" sz="1200" spc="-1" strike="noStrike">
                <a:solidFill>
                  <a:srgbClr val="ffffff"/>
                </a:solidFill>
                <a:latin typeface="Frutiger LT Pro 55 Roman"/>
              </a:rPr>
              <a:t>&lt;Foliennummer&gt;</a:t>
            </a:fld>
            <a:endParaRPr b="0" lang="de-DE" sz="1200" spc="-1" strike="noStrike">
              <a:latin typeface="Times New Roman"/>
            </a:endParaRPr>
          </a:p>
        </p:txBody>
      </p:sp>
    </p:spTree>
  </p:cSld>
  <p:clrMap bg1="lt1" bg2="lt2" tx1="dk1" tx2="dk2" accent1="accent1" accent2="accent2" accent3="accent3" accent4="accent4" accent5="accent5" accent6="accent6" hlink="hlink" folHlink="folHlink"/>
  <p:sldLayoutIdLst>
    <p:sldLayoutId id="2147483701" r:id="rId3"/>
    <p:sldLayoutId id="2147483702" r:id="rId4"/>
    <p:sldLayoutId id="2147483703" r:id="rId5"/>
    <p:sldLayoutId id="2147483704" r:id="rId6"/>
    <p:sldLayoutId id="2147483705" r:id="rId7"/>
    <p:sldLayoutId id="2147483706" r:id="rId8"/>
    <p:sldLayoutId id="2147483707" r:id="rId9"/>
    <p:sldLayoutId id="2147483708" r:id="rId10"/>
    <p:sldLayoutId id="2147483709" r:id="rId11"/>
    <p:sldLayoutId id="2147483710" r:id="rId12"/>
    <p:sldLayoutId id="2147483711" r:id="rId13"/>
    <p:sldLayoutId id="2147483712" r:id="rId14"/>
  </p:sldLayoutIdLst>
</p:sldMaster>
</file>

<file path=ppt/slideMasters/slideMaster6.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208" name="PlaceHolder 1"/>
          <p:cNvSpPr>
            <a:spLocks noGrp="1"/>
          </p:cNvSpPr>
          <p:nvPr>
            <p:ph type="title"/>
          </p:nvPr>
        </p:nvSpPr>
        <p:spPr>
          <a:xfrm>
            <a:off x="838080" y="365040"/>
            <a:ext cx="10515240" cy="1325160"/>
          </a:xfrm>
          <a:prstGeom prst="rect">
            <a:avLst/>
          </a:prstGeom>
          <a:noFill/>
          <a:ln w="0">
            <a:noFill/>
          </a:ln>
        </p:spPr>
        <p:txBody>
          <a:bodyPr anchor="ctr">
            <a:noAutofit/>
          </a:bodyPr>
          <a:p>
            <a:pPr>
              <a:lnSpc>
                <a:spcPct val="90000"/>
              </a:lnSpc>
              <a:buNone/>
            </a:pPr>
            <a:r>
              <a:rPr b="1" lang="de-DE" sz="4400" spc="-1" strike="noStrike" u="sng">
                <a:solidFill>
                  <a:srgbClr val="000000"/>
                </a:solidFill>
                <a:uFillTx/>
                <a:latin typeface="Calibri Light"/>
              </a:rPr>
              <a:t>Mastertitelformat bearbeiten</a:t>
            </a:r>
            <a:endParaRPr b="0" lang="de-DE" sz="4400" spc="-1" strike="noStrike">
              <a:solidFill>
                <a:srgbClr val="000000"/>
              </a:solidFill>
              <a:latin typeface="Calibri"/>
            </a:endParaRPr>
          </a:p>
        </p:txBody>
      </p:sp>
      <p:sp>
        <p:nvSpPr>
          <p:cNvPr id="209" name="PlaceHolder 2"/>
          <p:cNvSpPr>
            <a:spLocks noGrp="1"/>
          </p:cNvSpPr>
          <p:nvPr>
            <p:ph type="body"/>
          </p:nvPr>
        </p:nvSpPr>
        <p:spPr>
          <a:xfrm>
            <a:off x="838080" y="1825560"/>
            <a:ext cx="10515240" cy="4350960"/>
          </a:xfrm>
          <a:prstGeom prst="rect">
            <a:avLst/>
          </a:prstGeom>
          <a:noFill/>
          <a:ln w="0">
            <a:noFill/>
          </a:ln>
        </p:spPr>
        <p:txBody>
          <a:bodyPr anchor="t">
            <a:noAutofit/>
          </a:bodyPr>
          <a:p>
            <a:pPr marL="228600" indent="-228600">
              <a:lnSpc>
                <a:spcPct val="90000"/>
              </a:lnSpc>
              <a:spcBef>
                <a:spcPts val="1001"/>
              </a:spcBef>
              <a:buClr>
                <a:srgbClr val="000000"/>
              </a:buClr>
              <a:buFont typeface="Arial"/>
              <a:buChar char="•"/>
            </a:pPr>
            <a:r>
              <a:rPr b="0" lang="de-DE" sz="2800" spc="-1" strike="noStrike">
                <a:solidFill>
                  <a:srgbClr val="000000"/>
                </a:solidFill>
                <a:latin typeface="Calibri"/>
              </a:rPr>
              <a:t>Mastertextformat bearbeiten</a:t>
            </a:r>
            <a:endParaRPr b="0" lang="de-DE" sz="2800" spc="-1" strike="noStrike">
              <a:solidFill>
                <a:srgbClr val="000000"/>
              </a:solidFill>
              <a:latin typeface="Calibri"/>
            </a:endParaRPr>
          </a:p>
          <a:p>
            <a:pPr lvl="1" marL="685800" indent="-228600">
              <a:lnSpc>
                <a:spcPct val="90000"/>
              </a:lnSpc>
              <a:spcBef>
                <a:spcPts val="499"/>
              </a:spcBef>
              <a:buClr>
                <a:srgbClr val="000000"/>
              </a:buClr>
              <a:buFont typeface="Arial"/>
              <a:buChar char="•"/>
            </a:pPr>
            <a:r>
              <a:rPr b="0" lang="de-DE" sz="2400" spc="-1" strike="noStrike">
                <a:solidFill>
                  <a:srgbClr val="000000"/>
                </a:solidFill>
                <a:latin typeface="Calibri"/>
              </a:rPr>
              <a:t>Zweite Ebene</a:t>
            </a:r>
            <a:endParaRPr b="0" lang="de-DE" sz="2400" spc="-1" strike="noStrike">
              <a:solidFill>
                <a:srgbClr val="000000"/>
              </a:solidFill>
              <a:latin typeface="Calibri"/>
            </a:endParaRPr>
          </a:p>
          <a:p>
            <a:pPr lvl="2" marL="1143000" indent="-228600">
              <a:lnSpc>
                <a:spcPct val="90000"/>
              </a:lnSpc>
              <a:spcBef>
                <a:spcPts val="499"/>
              </a:spcBef>
              <a:buClr>
                <a:srgbClr val="000000"/>
              </a:buClr>
              <a:buFont typeface="Arial"/>
              <a:buChar char="•"/>
            </a:pPr>
            <a:r>
              <a:rPr b="0" lang="de-DE" sz="2000" spc="-1" strike="noStrike">
                <a:solidFill>
                  <a:srgbClr val="000000"/>
                </a:solidFill>
                <a:latin typeface="Calibri"/>
              </a:rPr>
              <a:t>Dritte Ebene</a:t>
            </a:r>
            <a:endParaRPr b="0" lang="de-DE" sz="2000" spc="-1" strike="noStrike">
              <a:solidFill>
                <a:srgbClr val="000000"/>
              </a:solidFill>
              <a:latin typeface="Calibri"/>
            </a:endParaRPr>
          </a:p>
          <a:p>
            <a:pPr lvl="3" marL="1600200" indent="-228600">
              <a:lnSpc>
                <a:spcPct val="90000"/>
              </a:lnSpc>
              <a:spcBef>
                <a:spcPts val="499"/>
              </a:spcBef>
              <a:buClr>
                <a:srgbClr val="000000"/>
              </a:buClr>
              <a:buFont typeface="Arial"/>
              <a:buChar char="•"/>
            </a:pPr>
            <a:r>
              <a:rPr b="0" lang="de-DE" sz="1800" spc="-1" strike="noStrike">
                <a:solidFill>
                  <a:srgbClr val="000000"/>
                </a:solidFill>
                <a:latin typeface="Calibri"/>
              </a:rPr>
              <a:t>Vierte Ebene</a:t>
            </a:r>
            <a:endParaRPr b="0" lang="de-DE" sz="1800" spc="-1" strike="noStrike">
              <a:solidFill>
                <a:srgbClr val="000000"/>
              </a:solidFill>
              <a:latin typeface="Calibri"/>
            </a:endParaRPr>
          </a:p>
          <a:p>
            <a:pPr lvl="4" marL="2057400" indent="-228600">
              <a:lnSpc>
                <a:spcPct val="90000"/>
              </a:lnSpc>
              <a:spcBef>
                <a:spcPts val="499"/>
              </a:spcBef>
              <a:buClr>
                <a:srgbClr val="000000"/>
              </a:buClr>
              <a:buFont typeface="Arial"/>
              <a:buChar char="•"/>
            </a:pPr>
            <a:r>
              <a:rPr b="0" lang="de-DE" sz="1800" spc="-1" strike="noStrike">
                <a:solidFill>
                  <a:srgbClr val="000000"/>
                </a:solidFill>
                <a:latin typeface="Calibri"/>
              </a:rPr>
              <a:t>Fünfte Ebene</a:t>
            </a:r>
            <a:fld id="{A4820A90-41FA-4DD5-8D87-931D5CDEA4DB}" type="slidenum">
              <a:rPr b="0" lang="de-DE" sz="1800" spc="-1" strike="noStrike">
                <a:solidFill>
                  <a:srgbClr val="000000"/>
                </a:solidFill>
                <a:latin typeface="Calibri"/>
              </a:rPr>
              <a:t>&lt;Foliennummer&gt;</a:t>
            </a:fld>
            <a:endParaRPr b="0" lang="de-DE" sz="1800" spc="-1" strike="noStrike">
              <a:solidFill>
                <a:srgbClr val="000000"/>
              </a:solidFill>
              <a:latin typeface="Calibri"/>
            </a:endParaRPr>
          </a:p>
        </p:txBody>
      </p:sp>
      <p:pic>
        <p:nvPicPr>
          <p:cNvPr id="210" name="Grafik 6" descr=""/>
          <p:cNvPicPr/>
          <p:nvPr/>
        </p:nvPicPr>
        <p:blipFill>
          <a:blip r:embed="rId2"/>
          <a:stretch/>
        </p:blipFill>
        <p:spPr>
          <a:xfrm>
            <a:off x="10859400" y="6311880"/>
            <a:ext cx="1211760" cy="530640"/>
          </a:xfrm>
          <a:prstGeom prst="rect">
            <a:avLst/>
          </a:prstGeom>
          <a:ln w="0">
            <a:noFill/>
          </a:ln>
        </p:spPr>
      </p:pic>
      <p:sp>
        <p:nvSpPr>
          <p:cNvPr id="211" name="PlaceHolder 3"/>
          <p:cNvSpPr>
            <a:spLocks noGrp="1"/>
          </p:cNvSpPr>
          <p:nvPr>
            <p:ph type="dt" idx="12"/>
          </p:nvPr>
        </p:nvSpPr>
        <p:spPr>
          <a:xfrm>
            <a:off x="838080" y="6356520"/>
            <a:ext cx="2742840" cy="364680"/>
          </a:xfrm>
          <a:prstGeom prst="rect">
            <a:avLst/>
          </a:prstGeom>
          <a:noFill/>
          <a:ln w="0">
            <a:noFill/>
          </a:ln>
        </p:spPr>
        <p:txBody>
          <a:bodyPr anchor="ctr">
            <a:noAutofit/>
          </a:bodyPr>
          <a:lstStyle>
            <a:lvl1pPr>
              <a:lnSpc>
                <a:spcPct val="100000"/>
              </a:lnSpc>
              <a:buNone/>
              <a:defRPr b="0" lang="de-DE" sz="1200" spc="-1" strike="noStrike">
                <a:solidFill>
                  <a:srgbClr val="8b8b8b"/>
                </a:solidFill>
                <a:latin typeface="Calibri"/>
              </a:defRPr>
            </a:lvl1pPr>
          </a:lstStyle>
          <a:p>
            <a:pPr>
              <a:lnSpc>
                <a:spcPct val="100000"/>
              </a:lnSpc>
              <a:buNone/>
            </a:pPr>
            <a:r>
              <a:rPr b="0" lang="de-DE" sz="1200" spc="-1" strike="noStrike">
                <a:solidFill>
                  <a:srgbClr val="8b8b8b"/>
                </a:solidFill>
                <a:latin typeface="Calibri"/>
              </a:rPr>
              <a:t>&lt;Datum/Uhrzeit&gt;</a:t>
            </a:r>
            <a:endParaRPr b="0" lang="de-DE" sz="1200" spc="-1" strike="noStrike">
              <a:latin typeface="Times New Roman"/>
            </a:endParaRPr>
          </a:p>
        </p:txBody>
      </p:sp>
      <p:sp>
        <p:nvSpPr>
          <p:cNvPr id="212" name="PlaceHolder 4"/>
          <p:cNvSpPr>
            <a:spLocks noGrp="1"/>
          </p:cNvSpPr>
          <p:nvPr>
            <p:ph type="ftr" idx="13"/>
          </p:nvPr>
        </p:nvSpPr>
        <p:spPr>
          <a:xfrm>
            <a:off x="4038480" y="6356520"/>
            <a:ext cx="4114440" cy="364680"/>
          </a:xfrm>
          <a:prstGeom prst="rect">
            <a:avLst/>
          </a:prstGeom>
          <a:noFill/>
          <a:ln w="0">
            <a:noFill/>
          </a:ln>
        </p:spPr>
        <p:txBody>
          <a:bodyPr anchor="ctr">
            <a:noAutofit/>
          </a:bodyPr>
          <a:lstStyle>
            <a:lvl1pPr algn="ctr">
              <a:buNone/>
              <a:defRPr b="0" lang="de-DE" sz="1400" spc="-1" strike="noStrike">
                <a:latin typeface="Times New Roman"/>
              </a:defRPr>
            </a:lvl1pPr>
          </a:lstStyle>
          <a:p>
            <a:pPr algn="ctr">
              <a:buNone/>
            </a:pPr>
            <a:r>
              <a:rPr b="0" lang="de-DE" sz="1400" spc="-1" strike="noStrike">
                <a:latin typeface="Times New Roman"/>
              </a:rPr>
              <a:t>&lt;Fußzeile&gt;</a:t>
            </a:r>
            <a:endParaRPr b="0" lang="de-DE" sz="1400" spc="-1" strike="noStrike">
              <a:latin typeface="Times New Roman"/>
            </a:endParaRPr>
          </a:p>
        </p:txBody>
      </p:sp>
      <p:sp>
        <p:nvSpPr>
          <p:cNvPr id="213" name="PlaceHolder 5"/>
          <p:cNvSpPr>
            <a:spLocks noGrp="1"/>
          </p:cNvSpPr>
          <p:nvPr>
            <p:ph type="sldNum" idx="14"/>
          </p:nvPr>
        </p:nvSpPr>
        <p:spPr>
          <a:xfrm>
            <a:off x="8610480" y="6356520"/>
            <a:ext cx="2742840" cy="364680"/>
          </a:xfrm>
          <a:prstGeom prst="rect">
            <a:avLst/>
          </a:prstGeom>
          <a:noFill/>
          <a:ln w="0">
            <a:noFill/>
          </a:ln>
        </p:spPr>
        <p:txBody>
          <a:bodyPr anchor="ctr">
            <a:noAutofit/>
          </a:bodyPr>
          <a:lstStyle>
            <a:lvl1pPr algn="r">
              <a:lnSpc>
                <a:spcPct val="100000"/>
              </a:lnSpc>
              <a:buNone/>
              <a:defRPr b="0" lang="de-DE" sz="1200" spc="-1" strike="noStrike">
                <a:solidFill>
                  <a:srgbClr val="8b8b8b"/>
                </a:solidFill>
                <a:latin typeface="Calibri"/>
              </a:defRPr>
            </a:lvl1pPr>
          </a:lstStyle>
          <a:p>
            <a:pPr algn="r">
              <a:lnSpc>
                <a:spcPct val="100000"/>
              </a:lnSpc>
              <a:buNone/>
            </a:pPr>
            <a:fld id="{83B649B4-3F55-4EAB-8E33-0C11EC392AFD}" type="slidenum">
              <a:rPr b="0" lang="de-DE" sz="1200" spc="-1" strike="noStrike">
                <a:solidFill>
                  <a:srgbClr val="8b8b8b"/>
                </a:solidFill>
                <a:latin typeface="Calibri"/>
              </a:rPr>
              <a:t>&lt;Foliennummer&gt;</a:t>
            </a:fld>
            <a:endParaRPr b="0" lang="de-DE" sz="1200" spc="-1" strike="noStrike">
              <a:latin typeface="Times New Roman"/>
            </a:endParaRPr>
          </a:p>
        </p:txBody>
      </p:sp>
    </p:spTree>
  </p:cSld>
  <p:clrMap bg1="lt1" bg2="lt2" tx1="dk1" tx2="dk2" accent1="accent1" accent2="accent2" accent3="accent3" accent4="accent4" accent5="accent5" accent6="accent6" hlink="hlink" folHlink="folHlink"/>
  <p:sldLayoutIdLst>
    <p:sldLayoutId id="2147483714" r:id="rId3"/>
    <p:sldLayoutId id="2147483715" r:id="rId4"/>
    <p:sldLayoutId id="2147483716" r:id="rId5"/>
    <p:sldLayoutId id="2147483717" r:id="rId6"/>
    <p:sldLayoutId id="2147483718" r:id="rId7"/>
    <p:sldLayoutId id="2147483719" r:id="rId8"/>
    <p:sldLayoutId id="2147483720" r:id="rId9"/>
    <p:sldLayoutId id="2147483721" r:id="rId10"/>
    <p:sldLayoutId id="2147483722" r:id="rId11"/>
    <p:sldLayoutId id="2147483723" r:id="rId12"/>
    <p:sldLayoutId id="2147483724" r:id="rId13"/>
    <p:sldLayoutId id="2147483725" r:id="rId14"/>
  </p:sldLayoutIdLst>
</p:sldMaster>
</file>

<file path=ppt/slides/_rels/slide1.xml.rels><?xml version="1.0" encoding="UTF-8"?>
<Relationships xmlns="http://schemas.openxmlformats.org/package/2006/relationships"><Relationship Id="rId1" Type="http://schemas.openxmlformats.org/officeDocument/2006/relationships/image" Target="../media/image8.png"/><Relationship Id="rId2" Type="http://schemas.openxmlformats.org/officeDocument/2006/relationships/slideLayout" Target="../slideLayouts/slideLayout1.xml"/><Relationship Id="rId3" Type="http://schemas.openxmlformats.org/officeDocument/2006/relationships/notesSlide" Target="../notesSlides/notesSlide1.xml"/>
</Relationships>
</file>

<file path=ppt/slides/_rels/slide10.xml.rels><?xml version="1.0" encoding="UTF-8"?>
<Relationships xmlns="http://schemas.openxmlformats.org/package/2006/relationships"><Relationship Id="rId1" Type="http://schemas.openxmlformats.org/officeDocument/2006/relationships/slideLayout" Target="../slideLayouts/slideLayout61.xml"/><Relationship Id="rId2" Type="http://schemas.openxmlformats.org/officeDocument/2006/relationships/notesSlide" Target="../notesSlides/notesSlide10.xml"/>
</Relationships>
</file>

<file path=ppt/slides/_rels/slide11.xml.rels><?xml version="1.0" encoding="UTF-8"?>
<Relationships xmlns="http://schemas.openxmlformats.org/package/2006/relationships"><Relationship Id="rId1" Type="http://schemas.openxmlformats.org/officeDocument/2006/relationships/slideLayout" Target="../slideLayouts/slideLayout25.xml"/><Relationship Id="rId2" Type="http://schemas.openxmlformats.org/officeDocument/2006/relationships/notesSlide" Target="../notesSlides/notesSlide11.xml"/>
</Relationships>
</file>

<file path=ppt/slides/_rels/slide12.xml.rels><?xml version="1.0" encoding="UTF-8"?>
<Relationships xmlns="http://schemas.openxmlformats.org/package/2006/relationships"><Relationship Id="rId1" Type="http://schemas.openxmlformats.org/officeDocument/2006/relationships/slideLayout" Target="../slideLayouts/slideLayout25.xml"/><Relationship Id="rId2" Type="http://schemas.openxmlformats.org/officeDocument/2006/relationships/notesSlide" Target="../notesSlides/notesSlide12.xml"/>
</Relationships>
</file>

<file path=ppt/slides/_rels/slide13.xml.rels><?xml version="1.0" encoding="UTF-8"?>
<Relationships xmlns="http://schemas.openxmlformats.org/package/2006/relationships"><Relationship Id="rId1" Type="http://schemas.openxmlformats.org/officeDocument/2006/relationships/slideLayout" Target="../slideLayouts/slideLayout25.xml"/>
</Relationships>
</file>

<file path=ppt/slides/_rels/slide14.xml.rels><?xml version="1.0" encoding="UTF-8"?>
<Relationships xmlns="http://schemas.openxmlformats.org/package/2006/relationships"><Relationship Id="rId1" Type="http://schemas.openxmlformats.org/officeDocument/2006/relationships/slideLayout" Target="../slideLayouts/slideLayout25.xml"/>
</Relationships>
</file>

<file path=ppt/slides/_rels/slide15.xml.rels><?xml version="1.0" encoding="UTF-8"?>
<Relationships xmlns="http://schemas.openxmlformats.org/package/2006/relationships"><Relationship Id="rId1" Type="http://schemas.openxmlformats.org/officeDocument/2006/relationships/slideLayout" Target="../slideLayouts/slideLayout49.xml"/>
</Relationships>
</file>

<file path=ppt/slides/_rels/slide16.xml.rels><?xml version="1.0" encoding="UTF-8"?>
<Relationships xmlns="http://schemas.openxmlformats.org/package/2006/relationships"><Relationship Id="rId1" Type="http://schemas.openxmlformats.org/officeDocument/2006/relationships/slideLayout" Target="../slideLayouts/slideLayout49.xml"/>
</Relationships>
</file>

<file path=ppt/slides/_rels/slide17.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8.xml.rels><?xml version="1.0" encoding="UTF-8"?>
<Relationships xmlns="http://schemas.openxmlformats.org/package/2006/relationships"><Relationship Id="rId1" Type="http://schemas.openxmlformats.org/officeDocument/2006/relationships/slideLayout" Target="../slideLayouts/slideLayout25.xml"/><Relationship Id="rId2" Type="http://schemas.openxmlformats.org/officeDocument/2006/relationships/notesSlide" Target="../notesSlides/notesSlide18.xml"/>
</Relationships>
</file>

<file path=ppt/slides/_rels/slide19.xml.rels><?xml version="1.0" encoding="UTF-8"?>
<Relationships xmlns="http://schemas.openxmlformats.org/package/2006/relationships"><Relationship Id="rId1" Type="http://schemas.openxmlformats.org/officeDocument/2006/relationships/slideLayout" Target="../slideLayouts/slideLayout25.xml"/><Relationship Id="rId2" Type="http://schemas.openxmlformats.org/officeDocument/2006/relationships/notesSlide" Target="../notesSlides/notesSlide19.xml"/>
</Relationships>
</file>

<file path=ppt/slides/_rels/slide2.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0.xml.rels><?xml version="1.0" encoding="UTF-8"?>
<Relationships xmlns="http://schemas.openxmlformats.org/package/2006/relationships"><Relationship Id="rId1" Type="http://schemas.openxmlformats.org/officeDocument/2006/relationships/slideLayout" Target="../slideLayouts/slideLayout25.xml"/>
</Relationships>
</file>

<file path=ppt/slides/_rels/slide21.xml.rels><?xml version="1.0" encoding="UTF-8"?>
<Relationships xmlns="http://schemas.openxmlformats.org/package/2006/relationships"><Relationship Id="rId1" Type="http://schemas.openxmlformats.org/officeDocument/2006/relationships/slideLayout" Target="../slideLayouts/slideLayout25.xml"/>
</Relationships>
</file>

<file path=ppt/slides/_rels/slide22.xml.rels><?xml version="1.0" encoding="UTF-8"?>
<Relationships xmlns="http://schemas.openxmlformats.org/package/2006/relationships"><Relationship Id="rId1" Type="http://schemas.openxmlformats.org/officeDocument/2006/relationships/image" Target="../media/image12.jpeg"/><Relationship Id="rId2" Type="http://schemas.openxmlformats.org/officeDocument/2006/relationships/slideLayout" Target="../slideLayouts/slideLayout25.xml"/><Relationship Id="rId3" Type="http://schemas.openxmlformats.org/officeDocument/2006/relationships/notesSlide" Target="../notesSlides/notesSlide22.xml"/>
</Relationships>
</file>

<file path=ppt/slides/_rels/slide23.xml.rels><?xml version="1.0" encoding="UTF-8"?>
<Relationships xmlns="http://schemas.openxmlformats.org/package/2006/relationships"><Relationship Id="rId1" Type="http://schemas.openxmlformats.org/officeDocument/2006/relationships/image" Target="../media/image13.wmf"/><Relationship Id="rId2" Type="http://schemas.openxmlformats.org/officeDocument/2006/relationships/slideLayout" Target="../slideLayouts/slideLayout25.xml"/>
</Relationships>
</file>

<file path=ppt/slides/_rels/slide24.xml.rels><?xml version="1.0" encoding="UTF-8"?>
<Relationships xmlns="http://schemas.openxmlformats.org/package/2006/relationships"><Relationship Id="rId1" Type="http://schemas.openxmlformats.org/officeDocument/2006/relationships/image" Target="../media/image14.wmf"/><Relationship Id="rId2" Type="http://schemas.openxmlformats.org/officeDocument/2006/relationships/slideLayout" Target="../slideLayouts/slideLayout25.xml"/>
</Relationships>
</file>

<file path=ppt/slides/_rels/slide3.xml.rels><?xml version="1.0" encoding="UTF-8"?>
<Relationships xmlns="http://schemas.openxmlformats.org/package/2006/relationships"><Relationship Id="rId1" Type="http://schemas.openxmlformats.org/officeDocument/2006/relationships/diagramData" Target="../diagrams/data1.xml"/><Relationship Id="rId2" Type="http://schemas.openxmlformats.org/officeDocument/2006/relationships/diagramLayout" Target="../diagrams/layout1.xml"/><Relationship Id="rId3" Type="http://schemas.openxmlformats.org/officeDocument/2006/relationships/diagramQuickStyle" Target="../diagrams/quickStyle1.xml"/><Relationship Id="rId4" Type="http://schemas.openxmlformats.org/officeDocument/2006/relationships/diagramColors" Target="../diagrams/colors1.xml"/><Relationship Id="rId5" Type="http://schemas.microsoft.com/office/2007/relationships/diagramDrawing" Target="../diagrams/drawing1.xml"/><Relationship Id="rId6" Type="http://schemas.openxmlformats.org/officeDocument/2006/relationships/diagramData" Target="../diagrams/data2.xml"/><Relationship Id="rId7" Type="http://schemas.openxmlformats.org/officeDocument/2006/relationships/diagramLayout" Target="../diagrams/layout2.xml"/><Relationship Id="rId8" Type="http://schemas.openxmlformats.org/officeDocument/2006/relationships/diagramQuickStyle" Target="../diagrams/quickStyle2.xml"/><Relationship Id="rId9" Type="http://schemas.openxmlformats.org/officeDocument/2006/relationships/diagramColors" Target="../diagrams/colors2.xml"/><Relationship Id="rId10" Type="http://schemas.microsoft.com/office/2007/relationships/diagramDrawing" Target="../diagrams/drawing2.xml"/><Relationship Id="rId11" Type="http://schemas.openxmlformats.org/officeDocument/2006/relationships/slideLayout" Target="../slideLayouts/slideLayout13.xml"/>
</Relationships>
</file>

<file path=ppt/slides/_rels/slide4.xml.rels><?xml version="1.0" encoding="UTF-8"?>
<Relationships xmlns="http://schemas.openxmlformats.org/package/2006/relationships"><Relationship Id="rId1" Type="http://schemas.openxmlformats.org/officeDocument/2006/relationships/image" Target="../media/image9.png"/><Relationship Id="rId2" Type="http://schemas.openxmlformats.org/officeDocument/2006/relationships/slideLayout" Target="../slideLayouts/slideLayout25.xml"/><Relationship Id="rId3" Type="http://schemas.openxmlformats.org/officeDocument/2006/relationships/notesSlide" Target="../notesSlides/notesSlide4.xml"/>
</Relationships>
</file>

<file path=ppt/slides/_rels/slide5.xml.rels><?xml version="1.0" encoding="UTF-8"?>
<Relationships xmlns="http://schemas.openxmlformats.org/package/2006/relationships"><Relationship Id="rId1" Type="http://schemas.openxmlformats.org/officeDocument/2006/relationships/slideLayout" Target="../slideLayouts/slideLayout38.xml"/>
</Relationships>
</file>

<file path=ppt/slides/_rels/slide6.xml.rels><?xml version="1.0" encoding="UTF-8"?>
<Relationships xmlns="http://schemas.openxmlformats.org/package/2006/relationships"><Relationship Id="rId1" Type="http://schemas.openxmlformats.org/officeDocument/2006/relationships/slideLayout" Target="../slideLayouts/slideLayout49.xml"/><Relationship Id="rId2" Type="http://schemas.openxmlformats.org/officeDocument/2006/relationships/notesSlide" Target="../notesSlides/notesSlide6.xml"/>
</Relationships>
</file>

<file path=ppt/slides/_rels/slide7.xml.rels><?xml version="1.0" encoding="UTF-8"?>
<Relationships xmlns="http://schemas.openxmlformats.org/package/2006/relationships"><Relationship Id="rId1" Type="http://schemas.openxmlformats.org/officeDocument/2006/relationships/image" Target="../media/image10.png"/><Relationship Id="rId2" Type="http://schemas.openxmlformats.org/officeDocument/2006/relationships/image" Target="../media/image11.png"/><Relationship Id="rId3" Type="http://schemas.openxmlformats.org/officeDocument/2006/relationships/slideLayout" Target="../slideLayouts/slideLayout49.xml"/><Relationship Id="rId4" Type="http://schemas.openxmlformats.org/officeDocument/2006/relationships/notesSlide" Target="../notesSlides/notesSlide7.xml"/>
</Relationships>
</file>

<file path=ppt/slides/_rels/slide8.xml.rels><?xml version="1.0" encoding="UTF-8"?>
<Relationships xmlns="http://schemas.openxmlformats.org/package/2006/relationships"><Relationship Id="rId1" Type="http://schemas.openxmlformats.org/officeDocument/2006/relationships/slideLayout" Target="../slideLayouts/slideLayout49.xml"/><Relationship Id="rId2" Type="http://schemas.openxmlformats.org/officeDocument/2006/relationships/notesSlide" Target="../notesSlides/notesSlide8.xml"/>
</Relationships>
</file>

<file path=ppt/slides/_rels/slide9.xml.rels><?xml version="1.0" encoding="UTF-8"?>
<Relationships xmlns="http://schemas.openxmlformats.org/package/2006/relationships"><Relationship Id="rId1" Type="http://schemas.openxmlformats.org/officeDocument/2006/relationships/slideLayout" Target="../slideLayouts/slideLayout49.xml"/><Relationship Id="rId2" Type="http://schemas.openxmlformats.org/officeDocument/2006/relationships/notesSlide" Target="../notesSlides/notesSlide9.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pic>
        <p:nvPicPr>
          <p:cNvPr id="256" name="Grafik 3" descr=""/>
          <p:cNvPicPr/>
          <p:nvPr/>
        </p:nvPicPr>
        <p:blipFill>
          <a:blip r:embed="rId1"/>
          <a:stretch/>
        </p:blipFill>
        <p:spPr>
          <a:xfrm>
            <a:off x="3871800" y="250920"/>
            <a:ext cx="4447800" cy="1949040"/>
          </a:xfrm>
          <a:prstGeom prst="rect">
            <a:avLst/>
          </a:prstGeom>
          <a:ln w="0">
            <a:noFill/>
          </a:ln>
        </p:spPr>
      </p:pic>
      <p:sp>
        <p:nvSpPr>
          <p:cNvPr id="257" name="PlaceHolder 1"/>
          <p:cNvSpPr>
            <a:spLocks noGrp="1"/>
          </p:cNvSpPr>
          <p:nvPr>
            <p:ph type="title"/>
          </p:nvPr>
        </p:nvSpPr>
        <p:spPr>
          <a:xfrm>
            <a:off x="838080" y="365040"/>
            <a:ext cx="10515240" cy="1325160"/>
          </a:xfrm>
          <a:prstGeom prst="rect">
            <a:avLst/>
          </a:prstGeom>
          <a:noFill/>
          <a:ln w="0">
            <a:noFill/>
          </a:ln>
        </p:spPr>
        <p:txBody>
          <a:bodyPr numCol="1" spcCol="0" anchor="ctr">
            <a:noAutofit/>
          </a:bodyPr>
          <a:p>
            <a:endParaRPr b="0" lang="de-DE" sz="1800" spc="-1" strike="noStrike">
              <a:solidFill>
                <a:srgbClr val="000000"/>
              </a:solidFill>
              <a:latin typeface="Calibri"/>
            </a:endParaRPr>
          </a:p>
        </p:txBody>
      </p:sp>
      <p:sp>
        <p:nvSpPr>
          <p:cNvPr id="258" name="PlaceHolder 2"/>
          <p:cNvSpPr>
            <a:spLocks noGrp="1"/>
          </p:cNvSpPr>
          <p:nvPr>
            <p:ph/>
          </p:nvPr>
        </p:nvSpPr>
        <p:spPr>
          <a:xfrm>
            <a:off x="838080" y="1825560"/>
            <a:ext cx="10515240" cy="4350960"/>
          </a:xfrm>
          <a:prstGeom prst="rect">
            <a:avLst/>
          </a:prstGeom>
          <a:noFill/>
          <a:ln w="0">
            <a:noFill/>
          </a:ln>
        </p:spPr>
        <p:txBody>
          <a:bodyPr numCol="1" spcCol="0" anchor="t">
            <a:noAutofit/>
          </a:bodyPr>
          <a:p>
            <a:pPr>
              <a:lnSpc>
                <a:spcPct val="100000"/>
              </a:lnSpc>
              <a:spcBef>
                <a:spcPts val="1001"/>
              </a:spcBef>
              <a:buNone/>
              <a:tabLst>
                <a:tab algn="l" pos="0"/>
              </a:tabLst>
            </a:pPr>
            <a:endParaRPr b="0" lang="de-DE" sz="2400" spc="-1" strike="noStrike">
              <a:solidFill>
                <a:srgbClr val="000000"/>
              </a:solidFill>
              <a:latin typeface="Calibri"/>
            </a:endParaRPr>
          </a:p>
          <a:p>
            <a:pPr>
              <a:lnSpc>
                <a:spcPct val="100000"/>
              </a:lnSpc>
              <a:spcBef>
                <a:spcPts val="1001"/>
              </a:spcBef>
              <a:buNone/>
              <a:tabLst>
                <a:tab algn="l" pos="0"/>
              </a:tabLst>
            </a:pPr>
            <a:r>
              <a:rPr b="1" lang="de-DE" sz="2400" spc="-1" strike="noStrike">
                <a:solidFill>
                  <a:srgbClr val="000000"/>
                </a:solidFill>
                <a:latin typeface="Calibri"/>
              </a:rPr>
              <a:t>2. Online Veranstaltung zur Krankenhausreform (KHVVG)</a:t>
            </a:r>
            <a:endParaRPr b="0" lang="de-DE" sz="2400" spc="-1" strike="noStrike">
              <a:solidFill>
                <a:srgbClr val="000000"/>
              </a:solidFill>
              <a:latin typeface="Calibri"/>
            </a:endParaRPr>
          </a:p>
          <a:p>
            <a:pPr>
              <a:lnSpc>
                <a:spcPct val="100000"/>
              </a:lnSpc>
              <a:spcBef>
                <a:spcPts val="1001"/>
              </a:spcBef>
              <a:buNone/>
              <a:tabLst>
                <a:tab algn="l" pos="0"/>
              </a:tabLst>
            </a:pPr>
            <a:br>
              <a:rPr sz="2400"/>
            </a:br>
            <a:r>
              <a:rPr b="0" lang="de-DE" sz="800" spc="-1" strike="noStrike">
                <a:solidFill>
                  <a:srgbClr val="000000"/>
                </a:solidFill>
                <a:latin typeface="Calibri"/>
              </a:rPr>
              <a:t>a</a:t>
            </a:r>
            <a:br>
              <a:rPr sz="2800"/>
            </a:br>
            <a:r>
              <a:rPr b="1" lang="de-DE" sz="3200" spc="-1" strike="noStrike">
                <a:solidFill>
                  <a:srgbClr val="000000"/>
                </a:solidFill>
                <a:latin typeface="Calibri"/>
              </a:rPr>
              <a:t>Finanzierungsreform</a:t>
            </a:r>
            <a:br>
              <a:rPr sz="3200"/>
            </a:br>
            <a:r>
              <a:rPr b="1" lang="de-DE" sz="3200" spc="-1" strike="noStrike">
                <a:solidFill>
                  <a:srgbClr val="000000"/>
                </a:solidFill>
                <a:latin typeface="Calibri"/>
              </a:rPr>
              <a:t>Vorhaltepauschalen und ihr Verhältnis zu den DRGs</a:t>
            </a:r>
            <a:br>
              <a:rPr sz="2800"/>
            </a:br>
            <a:endParaRPr b="0" lang="de-DE" sz="3200" spc="-1" strike="noStrike">
              <a:solidFill>
                <a:srgbClr val="000000"/>
              </a:solidFill>
              <a:latin typeface="Calibri"/>
            </a:endParaRPr>
          </a:p>
          <a:p>
            <a:pPr>
              <a:lnSpc>
                <a:spcPct val="90000"/>
              </a:lnSpc>
              <a:spcBef>
                <a:spcPts val="1001"/>
              </a:spcBef>
              <a:buNone/>
              <a:tabLst>
                <a:tab algn="l" pos="0"/>
              </a:tabLst>
            </a:pPr>
            <a:r>
              <a:rPr b="0" lang="de-DE" sz="2000" spc="-1" strike="noStrike">
                <a:solidFill>
                  <a:srgbClr val="000000"/>
                </a:solidFill>
                <a:latin typeface="Calibri"/>
              </a:rPr>
              <a:t>September 2024</a:t>
            </a:r>
            <a:endParaRPr b="0" lang="de-DE" sz="2000" spc="-1" strike="noStrike">
              <a:solidFill>
                <a:srgbClr val="000000"/>
              </a:solidFill>
              <a:latin typeface="Calibri"/>
            </a:endParaRPr>
          </a:p>
          <a:p>
            <a:pPr>
              <a:lnSpc>
                <a:spcPct val="90000"/>
              </a:lnSpc>
              <a:spcBef>
                <a:spcPts val="1001"/>
              </a:spcBef>
              <a:buNone/>
              <a:tabLst>
                <a:tab algn="l" pos="0"/>
              </a:tabLst>
            </a:pPr>
            <a:r>
              <a:rPr b="0" lang="de-DE" sz="2000" spc="-1" strike="noStrike">
                <a:solidFill>
                  <a:srgbClr val="000000"/>
                </a:solidFill>
                <a:latin typeface="Calibri"/>
              </a:rPr>
              <a:t>Dr. Nadja Rakowitz  /  Dr. Peter Hoffmann</a:t>
            </a:r>
            <a:endParaRPr b="0" lang="de-DE" sz="2000" spc="-1" strike="noStrike">
              <a:solidFill>
                <a:srgbClr val="000000"/>
              </a:solidFill>
              <a:latin typeface="Calibri"/>
            </a:endParaRPr>
          </a:p>
        </p:txBody>
      </p:sp>
    </p:spTree>
  </p:cSld>
  <mc:AlternateContent>
    <mc:Choice Requires="p14">
      <p:transition spd="slow" p14:dur="2000"/>
    </mc:Choice>
    <mc:Fallback>
      <p:transition spd="slow"/>
    </mc:Fallback>
  </mc:AlternateContent>
</p:sld>
</file>

<file path=ppt/slides/slide1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show="0">
  <p:cSld>
    <p:spTree>
      <p:nvGrpSpPr>
        <p:cNvPr id="1" name=""/>
        <p:cNvGrpSpPr/>
        <p:nvPr/>
      </p:nvGrpSpPr>
      <p:grpSpPr>
        <a:xfrm>
          <a:off x="0" y="0"/>
          <a:ext cx="0" cy="0"/>
          <a:chOff x="0" y="0"/>
          <a:chExt cx="0" cy="0"/>
        </a:xfrm>
      </p:grpSpPr>
      <p:sp>
        <p:nvSpPr>
          <p:cNvPr id="324" name="PlaceHolder 1"/>
          <p:cNvSpPr>
            <a:spLocks noGrp="1"/>
          </p:cNvSpPr>
          <p:nvPr>
            <p:ph type="title"/>
          </p:nvPr>
        </p:nvSpPr>
        <p:spPr>
          <a:xfrm>
            <a:off x="343080" y="0"/>
            <a:ext cx="11258280" cy="1325160"/>
          </a:xfrm>
          <a:prstGeom prst="rect">
            <a:avLst/>
          </a:prstGeom>
          <a:noFill/>
          <a:ln w="0">
            <a:noFill/>
          </a:ln>
        </p:spPr>
        <p:txBody>
          <a:bodyPr anchor="ctr">
            <a:noAutofit/>
          </a:bodyPr>
          <a:p>
            <a:pPr>
              <a:lnSpc>
                <a:spcPct val="90000"/>
              </a:lnSpc>
              <a:buNone/>
            </a:pPr>
            <a:r>
              <a:rPr b="1" lang="de-DE" sz="4400" spc="-1" strike="noStrike" u="sng">
                <a:solidFill>
                  <a:srgbClr val="000000"/>
                </a:solidFill>
                <a:uFillTx/>
                <a:latin typeface="Calibri Light"/>
              </a:rPr>
              <a:t>Vorhaltevergütung: Berechnung - 1</a:t>
            </a:r>
            <a:endParaRPr b="0" lang="de-DE" sz="4400" spc="-1" strike="noStrike">
              <a:solidFill>
                <a:srgbClr val="000000"/>
              </a:solidFill>
              <a:latin typeface="Calibri"/>
            </a:endParaRPr>
          </a:p>
        </p:txBody>
      </p:sp>
      <p:sp>
        <p:nvSpPr>
          <p:cNvPr id="325" name="PlaceHolder 2"/>
          <p:cNvSpPr>
            <a:spLocks noGrp="1"/>
          </p:cNvSpPr>
          <p:nvPr>
            <p:ph/>
          </p:nvPr>
        </p:nvSpPr>
        <p:spPr>
          <a:xfrm>
            <a:off x="343080" y="1325520"/>
            <a:ext cx="11643840" cy="5434200"/>
          </a:xfrm>
          <a:prstGeom prst="rect">
            <a:avLst/>
          </a:prstGeom>
          <a:noFill/>
          <a:ln w="0">
            <a:noFill/>
          </a:ln>
        </p:spPr>
        <p:txBody>
          <a:bodyPr anchor="t">
            <a:normAutofit fontScale="60000"/>
          </a:bodyPr>
          <a:p>
            <a:pPr marL="228600" indent="-228600">
              <a:lnSpc>
                <a:spcPct val="90000"/>
              </a:lnSpc>
              <a:spcBef>
                <a:spcPts val="1001"/>
              </a:spcBef>
              <a:buClr>
                <a:srgbClr val="000000"/>
              </a:buClr>
              <a:buFont typeface="Arial"/>
              <a:buChar char="•"/>
            </a:pPr>
            <a:r>
              <a:rPr b="0" lang="de-DE" sz="3600" spc="-1" strike="noStrike">
                <a:solidFill>
                  <a:srgbClr val="000000"/>
                </a:solidFill>
                <a:latin typeface="Calibri"/>
              </a:rPr>
              <a:t>Voraussetzung: Jede DRG wird eindeutig einer LG zugeordnet</a:t>
            </a:r>
            <a:endParaRPr b="0" lang="de-DE" sz="36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lang="de-DE" sz="3600" spc="-1" strike="noStrike">
                <a:solidFill>
                  <a:srgbClr val="000000"/>
                </a:solidFill>
                <a:latin typeface="Calibri"/>
              </a:rPr>
              <a:t>Ausgangspunkt: Relativgewicht jeder DRG (G-DRG, incl. Pflegekosten) </a:t>
            </a:r>
            <a:r>
              <a:rPr b="0" i="1" lang="de-DE" sz="3600" spc="-1" strike="noStrike">
                <a:solidFill>
                  <a:srgbClr val="000000"/>
                </a:solidFill>
                <a:highlight>
                  <a:srgbClr val="ffff00"/>
                </a:highlight>
                <a:latin typeface="Calibri"/>
              </a:rPr>
              <a:t>Beispiel: RG 2,4</a:t>
            </a:r>
            <a:endParaRPr b="0" lang="de-DE" sz="36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lang="de-DE" sz="3600" spc="-1" strike="noStrike">
                <a:solidFill>
                  <a:srgbClr val="000000"/>
                </a:solidFill>
                <a:latin typeface="Calibri"/>
              </a:rPr>
              <a:t>Abzug variable Sachkosten („verminderte Kosten“) </a:t>
            </a:r>
            <a:r>
              <a:rPr b="0" i="1" lang="de-DE" sz="3600" spc="-1" strike="noStrike">
                <a:solidFill>
                  <a:srgbClr val="000000"/>
                </a:solidFill>
                <a:highlight>
                  <a:srgbClr val="ffff00"/>
                </a:highlight>
                <a:latin typeface="Calibri"/>
              </a:rPr>
              <a:t>RG 0,4 – Rest: RG 2,0</a:t>
            </a:r>
            <a:endParaRPr b="0" lang="de-DE" sz="36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lang="de-DE" sz="3600" spc="-1" strike="noStrike">
                <a:solidFill>
                  <a:srgbClr val="000000"/>
                </a:solidFill>
                <a:latin typeface="Calibri"/>
              </a:rPr>
              <a:t>Abzug 60 % für Vorhaltevergütung (incl. Pflege) </a:t>
            </a:r>
            <a:r>
              <a:rPr b="0" i="1" lang="de-DE" sz="3600" spc="-1" strike="noStrike">
                <a:solidFill>
                  <a:srgbClr val="000000"/>
                </a:solidFill>
                <a:highlight>
                  <a:srgbClr val="ffff00"/>
                </a:highlight>
                <a:latin typeface="Calibri"/>
              </a:rPr>
              <a:t>RG 1,2</a:t>
            </a:r>
            <a:endParaRPr b="0" lang="de-DE" sz="36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lang="de-DE" sz="3600" spc="-1" strike="noStrike">
                <a:solidFill>
                  <a:srgbClr val="000000"/>
                </a:solidFill>
                <a:latin typeface="Calibri"/>
              </a:rPr>
              <a:t>Davon Abzug von ca. 20% für Pflegekosten </a:t>
            </a:r>
            <a:r>
              <a:rPr b="0" i="1" lang="de-DE" sz="3600" spc="-1" strike="noStrike">
                <a:solidFill>
                  <a:srgbClr val="000000"/>
                </a:solidFill>
                <a:highlight>
                  <a:srgbClr val="ffff00"/>
                </a:highlight>
                <a:latin typeface="Calibri"/>
              </a:rPr>
              <a:t>RG 0,4</a:t>
            </a:r>
            <a:endParaRPr b="0" lang="de-DE" sz="36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lang="de-DE" sz="3600" spc="-1" strike="noStrike">
                <a:solidFill>
                  <a:srgbClr val="000000"/>
                </a:solidFill>
                <a:latin typeface="Calibri"/>
              </a:rPr>
              <a:t>Ergibt: „Rest“-DRG (40% plus variable Sachkosten) </a:t>
            </a:r>
            <a:r>
              <a:rPr b="0" i="1" lang="de-DE" sz="3600" spc="-1" strike="noStrike">
                <a:solidFill>
                  <a:srgbClr val="000000"/>
                </a:solidFill>
                <a:highlight>
                  <a:srgbClr val="ffff00"/>
                </a:highlight>
                <a:latin typeface="Calibri"/>
              </a:rPr>
              <a:t>RG 0,8 plus 0,4 var. SK = RG 1,2</a:t>
            </a:r>
            <a:endParaRPr b="0" lang="de-DE" sz="36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lang="de-DE" sz="3600" spc="-1" strike="noStrike">
                <a:solidFill>
                  <a:srgbClr val="000000"/>
                </a:solidFill>
                <a:latin typeface="Calibri"/>
              </a:rPr>
              <a:t>Vorhaltebewertungsrelation: </a:t>
            </a:r>
            <a:r>
              <a:rPr b="0" i="1" lang="de-DE" sz="3600" spc="-1" strike="noStrike">
                <a:solidFill>
                  <a:srgbClr val="000000"/>
                </a:solidFill>
                <a:highlight>
                  <a:srgbClr val="ffff00"/>
                </a:highlight>
                <a:latin typeface="Calibri"/>
              </a:rPr>
              <a:t>RG 0,8</a:t>
            </a:r>
            <a:endParaRPr b="0" lang="de-DE" sz="3600" spc="-1" strike="noStrike">
              <a:solidFill>
                <a:srgbClr val="000000"/>
              </a:solidFill>
              <a:latin typeface="Calibri"/>
            </a:endParaRPr>
          </a:p>
          <a:p>
            <a:pPr>
              <a:lnSpc>
                <a:spcPct val="90000"/>
              </a:lnSpc>
              <a:spcBef>
                <a:spcPts val="1001"/>
              </a:spcBef>
              <a:buNone/>
              <a:tabLst>
                <a:tab algn="l" pos="0"/>
              </a:tabLst>
            </a:pPr>
            <a:endParaRPr b="0" lang="de-DE" sz="3600" spc="-1" strike="noStrike">
              <a:solidFill>
                <a:srgbClr val="000000"/>
              </a:solidFill>
              <a:latin typeface="Calibri"/>
            </a:endParaRPr>
          </a:p>
          <a:p>
            <a:pPr marL="228600" indent="-228600">
              <a:lnSpc>
                <a:spcPct val="90000"/>
              </a:lnSpc>
              <a:spcBef>
                <a:spcPts val="1001"/>
              </a:spcBef>
              <a:buClr>
                <a:srgbClr val="ff0000"/>
              </a:buClr>
              <a:buFont typeface="Arial"/>
              <a:buChar char="•"/>
              <a:tabLst>
                <a:tab algn="l" pos="0"/>
              </a:tabLst>
            </a:pPr>
            <a:r>
              <a:rPr b="0" i="1" lang="de-DE" sz="3600" spc="-1" strike="noStrike">
                <a:solidFill>
                  <a:srgbClr val="ff0000"/>
                </a:solidFill>
                <a:latin typeface="Calibri"/>
              </a:rPr>
              <a:t>Definition variable Sachkosten: „individuell zuordenbar“. Bestimmte Kostengruppen der DRG-Kostenmatrix werden aus VHBR ausgegliedert und damit weiter über DRGs finanziert.</a:t>
            </a:r>
            <a:endParaRPr b="0" lang="de-DE" sz="3600" spc="-1" strike="noStrike">
              <a:solidFill>
                <a:srgbClr val="000000"/>
              </a:solidFill>
              <a:latin typeface="Calibri"/>
            </a:endParaRPr>
          </a:p>
          <a:p>
            <a:pPr marL="228600" indent="-228600">
              <a:lnSpc>
                <a:spcPct val="90000"/>
              </a:lnSpc>
              <a:spcBef>
                <a:spcPts val="1001"/>
              </a:spcBef>
              <a:buClr>
                <a:srgbClr val="ff0000"/>
              </a:buClr>
              <a:buFont typeface="Wingdings" charset="2"/>
              <a:buChar char=""/>
              <a:tabLst>
                <a:tab algn="l" pos="0"/>
              </a:tabLst>
            </a:pPr>
            <a:r>
              <a:rPr b="0" i="1" lang="de-DE" sz="3600" spc="-1" strike="noStrike">
                <a:solidFill>
                  <a:srgbClr val="ff0000"/>
                </a:solidFill>
                <a:latin typeface="Calibri"/>
              </a:rPr>
              <a:t>Vermindern auf jeden Fall die 60% und erhöhen die „Rest“-DRG!</a:t>
            </a:r>
            <a:endParaRPr b="0" lang="de-DE" sz="3600" spc="-1" strike="noStrike">
              <a:solidFill>
                <a:srgbClr val="000000"/>
              </a:solidFill>
              <a:latin typeface="Calibri"/>
            </a:endParaRPr>
          </a:p>
          <a:p>
            <a:pPr marL="228600" indent="-228600">
              <a:lnSpc>
                <a:spcPct val="90000"/>
              </a:lnSpc>
              <a:spcBef>
                <a:spcPts val="1001"/>
              </a:spcBef>
              <a:buClr>
                <a:srgbClr val="ff0000"/>
              </a:buClr>
              <a:buFont typeface="Wingdings" charset="2"/>
              <a:buChar char=""/>
              <a:tabLst>
                <a:tab algn="l" pos="0"/>
              </a:tabLst>
            </a:pPr>
            <a:r>
              <a:rPr b="0" i="1" lang="de-DE" sz="3600" spc="-1" strike="noStrike">
                <a:solidFill>
                  <a:srgbClr val="ff0000"/>
                </a:solidFill>
                <a:latin typeface="Calibri"/>
              </a:rPr>
              <a:t>Wie hoch sind „variable Sachkosten“? Knie-TEP: ca.30%, Appendektomie ca. 14%</a:t>
            </a:r>
            <a:endParaRPr b="0" lang="de-DE" sz="3600" spc="-1" strike="noStrike">
              <a:solidFill>
                <a:srgbClr val="000000"/>
              </a:solidFill>
              <a:latin typeface="Calibri"/>
            </a:endParaRPr>
          </a:p>
        </p:txBody>
      </p:sp>
    </p:spTree>
  </p:cSld>
  <mc:AlternateContent>
    <mc:Choice Requires="p14">
      <p:transition spd="slow" p14:dur="2000"/>
    </mc:Choice>
    <mc:Fallback>
      <p:transition spd="slow"/>
    </mc:Fallback>
  </mc:AlternateContent>
</p:sld>
</file>

<file path=ppt/slides/slide1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show="0">
  <p:cSld>
    <p:spTree>
      <p:nvGrpSpPr>
        <p:cNvPr id="1" name=""/>
        <p:cNvGrpSpPr/>
        <p:nvPr/>
      </p:nvGrpSpPr>
      <p:grpSpPr>
        <a:xfrm>
          <a:off x="0" y="0"/>
          <a:ext cx="0" cy="0"/>
          <a:chOff x="0" y="0"/>
          <a:chExt cx="0" cy="0"/>
        </a:xfrm>
      </p:grpSpPr>
      <p:sp>
        <p:nvSpPr>
          <p:cNvPr id="326" name="PlaceHolder 1"/>
          <p:cNvSpPr>
            <a:spLocks noGrp="1"/>
          </p:cNvSpPr>
          <p:nvPr>
            <p:ph type="title"/>
          </p:nvPr>
        </p:nvSpPr>
        <p:spPr>
          <a:xfrm>
            <a:off x="570600" y="18360"/>
            <a:ext cx="11450520" cy="1093320"/>
          </a:xfrm>
          <a:prstGeom prst="rect">
            <a:avLst/>
          </a:prstGeom>
          <a:noFill/>
          <a:ln w="0">
            <a:noFill/>
          </a:ln>
        </p:spPr>
        <p:txBody>
          <a:bodyPr anchor="ctr">
            <a:noAutofit/>
          </a:bodyPr>
          <a:p>
            <a:pPr>
              <a:lnSpc>
                <a:spcPct val="90000"/>
              </a:lnSpc>
              <a:buNone/>
            </a:pPr>
            <a:r>
              <a:rPr b="0" lang="de-DE" sz="4400" spc="-1" strike="noStrike" u="sng">
                <a:solidFill>
                  <a:srgbClr val="000000"/>
                </a:solidFill>
                <a:uFillTx/>
                <a:latin typeface="Calibri Light"/>
              </a:rPr>
              <a:t>Vorhaltevergütung: Berechnung - 2 </a:t>
            </a:r>
            <a:r>
              <a:rPr b="0" lang="de-DE" sz="2800" spc="-1" strike="noStrike" u="sng">
                <a:solidFill>
                  <a:srgbClr val="000000"/>
                </a:solidFill>
                <a:uFillTx/>
                <a:latin typeface="Calibri Light"/>
              </a:rPr>
              <a:t>(§ 37 KHG)</a:t>
            </a:r>
            <a:endParaRPr b="0" lang="de-DE" sz="2800" spc="-1" strike="noStrike">
              <a:solidFill>
                <a:srgbClr val="000000"/>
              </a:solidFill>
              <a:latin typeface="Calibri"/>
            </a:endParaRPr>
          </a:p>
        </p:txBody>
      </p:sp>
      <p:sp>
        <p:nvSpPr>
          <p:cNvPr id="327" name="PlaceHolder 2"/>
          <p:cNvSpPr>
            <a:spLocks noGrp="1"/>
          </p:cNvSpPr>
          <p:nvPr>
            <p:ph/>
          </p:nvPr>
        </p:nvSpPr>
        <p:spPr>
          <a:xfrm>
            <a:off x="788040" y="1290240"/>
            <a:ext cx="10750320" cy="5774400"/>
          </a:xfrm>
          <a:prstGeom prst="rect">
            <a:avLst/>
          </a:prstGeom>
          <a:noFill/>
          <a:ln w="0">
            <a:noFill/>
          </a:ln>
        </p:spPr>
        <p:txBody>
          <a:bodyPr anchor="t">
            <a:normAutofit fontScale="90000"/>
          </a:bodyPr>
          <a:p>
            <a:pPr marL="228600" indent="-228600">
              <a:lnSpc>
                <a:spcPct val="90000"/>
              </a:lnSpc>
              <a:spcBef>
                <a:spcPts val="1001"/>
              </a:spcBef>
              <a:buClr>
                <a:srgbClr val="000000"/>
              </a:buClr>
              <a:buFont typeface="Arial"/>
              <a:buChar char="•"/>
            </a:pPr>
            <a:r>
              <a:rPr b="0" lang="de-DE" sz="2400" spc="-1" strike="noStrike" u="sng">
                <a:solidFill>
                  <a:srgbClr val="000000"/>
                </a:solidFill>
                <a:uFillTx/>
                <a:latin typeface="Calibri"/>
              </a:rPr>
              <a:t>Vorhaltevolumen Land (RG):</a:t>
            </a:r>
            <a:r>
              <a:rPr b="0" lang="de-DE" sz="2400" spc="-1" strike="noStrike">
                <a:solidFill>
                  <a:srgbClr val="000000"/>
                </a:solidFill>
                <a:latin typeface="Calibri"/>
              </a:rPr>
              <a:t> alle DRG-Fälle des letzten Jahres x alle VHBR des Folgejahres</a:t>
            </a:r>
            <a:endParaRPr b="0" lang="de-DE" sz="24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lang="de-DE" sz="2400" spc="-1" strike="noStrike" u="sng">
                <a:solidFill>
                  <a:srgbClr val="000000"/>
                </a:solidFill>
                <a:uFillTx/>
                <a:latin typeface="Calibri"/>
              </a:rPr>
              <a:t>Vorhaltevolumen LG je Land (RG):</a:t>
            </a:r>
            <a:r>
              <a:rPr b="0" lang="de-DE" sz="2400" spc="-1" strike="noStrike">
                <a:solidFill>
                  <a:srgbClr val="000000"/>
                </a:solidFill>
                <a:latin typeface="Calibri"/>
              </a:rPr>
              <a:t> Anteil der Summe der VHBR einer LG an Summe aller VHBR</a:t>
            </a:r>
            <a:endParaRPr b="0" lang="de-DE" sz="24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lang="de-DE" sz="2400" spc="-1" strike="noStrike" u="sng">
                <a:solidFill>
                  <a:srgbClr val="000000"/>
                </a:solidFill>
                <a:uFillTx/>
                <a:latin typeface="Calibri"/>
              </a:rPr>
              <a:t>Vorhaltevolumen Standort je LG: </a:t>
            </a:r>
            <a:r>
              <a:rPr b="0" lang="de-DE" sz="2400" spc="-1" strike="noStrike">
                <a:solidFill>
                  <a:srgbClr val="000000"/>
                </a:solidFill>
                <a:latin typeface="Calibri"/>
              </a:rPr>
              <a:t>Fallzahl je zugewiesener LG x Vorhalte-CMI</a:t>
            </a:r>
            <a:r>
              <a:rPr b="0" lang="de-DE" sz="2400" spc="-1" strike="noStrike">
                <a:solidFill>
                  <a:srgbClr val="000000"/>
                </a:solidFill>
                <a:highlight>
                  <a:srgbClr val="ffff00"/>
                </a:highlight>
                <a:latin typeface="Calibri"/>
              </a:rPr>
              <a:t>*</a:t>
            </a:r>
            <a:r>
              <a:rPr b="0" lang="de-DE" sz="2400" spc="-1" strike="noStrike">
                <a:solidFill>
                  <a:srgbClr val="000000"/>
                </a:solidFill>
                <a:latin typeface="Calibri"/>
              </a:rPr>
              <a:t> des Standortes je LG </a:t>
            </a:r>
            <a:r>
              <a:rPr b="1" lang="de-DE" sz="2400" spc="-1" strike="noStrike">
                <a:solidFill>
                  <a:srgbClr val="000000"/>
                </a:solidFill>
                <a:latin typeface="Calibri"/>
              </a:rPr>
              <a:t>als Anteil </a:t>
            </a:r>
            <a:r>
              <a:rPr b="0" lang="de-DE" sz="2400" spc="-1" strike="noStrike">
                <a:solidFill>
                  <a:srgbClr val="000000"/>
                </a:solidFill>
                <a:latin typeface="Calibri"/>
              </a:rPr>
              <a:t>an Landesvorhaltevolumen je LG</a:t>
            </a:r>
            <a:endParaRPr b="0" lang="de-DE" sz="24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lang="de-DE" sz="2400" spc="-1" strike="noStrike">
                <a:solidFill>
                  <a:srgbClr val="000000"/>
                </a:solidFill>
                <a:latin typeface="Calibri"/>
              </a:rPr>
              <a:t>Wenn Länder </a:t>
            </a:r>
            <a:r>
              <a:rPr b="1" lang="de-DE" sz="2400" spc="-1" strike="noStrike">
                <a:solidFill>
                  <a:srgbClr val="000000"/>
                </a:solidFill>
                <a:latin typeface="Calibri"/>
              </a:rPr>
              <a:t>Planfallzahlen</a:t>
            </a:r>
            <a:r>
              <a:rPr b="0" lang="de-DE" sz="2400" spc="-1" strike="noStrike">
                <a:solidFill>
                  <a:srgbClr val="000000"/>
                </a:solidFill>
                <a:latin typeface="Calibri"/>
              </a:rPr>
              <a:t> pro Standort festlegen, sind diese bei der Verteilung auf die Standorte zu verwenden </a:t>
            </a:r>
            <a:endParaRPr b="0" lang="de-DE" sz="2400" spc="-1" strike="noStrike">
              <a:solidFill>
                <a:srgbClr val="000000"/>
              </a:solidFill>
              <a:latin typeface="Calibri"/>
            </a:endParaRPr>
          </a:p>
          <a:p>
            <a:pPr marL="228600" indent="-228600">
              <a:lnSpc>
                <a:spcPct val="90000"/>
              </a:lnSpc>
              <a:spcBef>
                <a:spcPts val="1001"/>
              </a:spcBef>
              <a:spcAft>
                <a:spcPts val="1800"/>
              </a:spcAft>
              <a:buClr>
                <a:srgbClr val="000000"/>
              </a:buClr>
              <a:buFont typeface="Arial"/>
              <a:buChar char="•"/>
            </a:pPr>
            <a:r>
              <a:rPr b="0" lang="de-DE" sz="2400" spc="-1" strike="noStrike" u="sng">
                <a:solidFill>
                  <a:srgbClr val="000000"/>
                </a:solidFill>
                <a:uFillTx/>
                <a:latin typeface="Calibri"/>
              </a:rPr>
              <a:t>Vorhaltevergütung je Standort </a:t>
            </a:r>
            <a:r>
              <a:rPr b="0" lang="de-DE" sz="2400" spc="-1" strike="noStrike">
                <a:solidFill>
                  <a:srgbClr val="000000"/>
                </a:solidFill>
                <a:latin typeface="Calibri"/>
              </a:rPr>
              <a:t>(Geldbetrag): Vorhaltevolumen je LG und Standort x LBFW</a:t>
            </a:r>
            <a:endParaRPr b="0" lang="de-DE" sz="2400" spc="-1" strike="noStrike">
              <a:solidFill>
                <a:srgbClr val="000000"/>
              </a:solidFill>
              <a:latin typeface="Calibri"/>
            </a:endParaRPr>
          </a:p>
          <a:p>
            <a:pPr marL="228600" indent="-228600">
              <a:lnSpc>
                <a:spcPct val="90000"/>
              </a:lnSpc>
              <a:spcBef>
                <a:spcPts val="1001"/>
              </a:spcBef>
              <a:buClr>
                <a:srgbClr val="ff0000"/>
              </a:buClr>
              <a:buFont typeface="Wingdings" charset="2"/>
              <a:buChar char=""/>
            </a:pPr>
            <a:r>
              <a:rPr b="0" i="1" lang="de-DE" sz="2400" spc="-1" strike="noStrike">
                <a:solidFill>
                  <a:srgbClr val="ff0000"/>
                </a:solidFill>
                <a:latin typeface="Calibri"/>
              </a:rPr>
              <a:t>Es ergibt sich eine Mengenabhängigkeit, wenn die Patientenzahlen und die Fallschwere sich bundes-/landesweit verändern (zu verteilende Summe der VHBR ändert sich)</a:t>
            </a:r>
            <a:endParaRPr b="0" lang="de-DE" sz="2400" spc="-1" strike="noStrike">
              <a:solidFill>
                <a:srgbClr val="000000"/>
              </a:solidFill>
              <a:latin typeface="Calibri"/>
            </a:endParaRPr>
          </a:p>
          <a:p>
            <a:pPr marL="228600" indent="-228600">
              <a:lnSpc>
                <a:spcPct val="90000"/>
              </a:lnSpc>
              <a:spcBef>
                <a:spcPts val="1001"/>
              </a:spcBef>
              <a:buClr>
                <a:srgbClr val="ff0000"/>
              </a:buClr>
              <a:buFont typeface="Wingdings" charset="2"/>
              <a:buChar char=""/>
            </a:pPr>
            <a:r>
              <a:rPr b="0" i="1" lang="de-DE" sz="2400" spc="-1" strike="noStrike">
                <a:solidFill>
                  <a:srgbClr val="ff0000"/>
                </a:solidFill>
                <a:latin typeface="Calibri"/>
              </a:rPr>
              <a:t>Zuweisung Planfallzahlen: Einstieg in Fallzahlobergrenzen?? (wie NRW) </a:t>
            </a:r>
            <a:endParaRPr b="0" lang="de-DE" sz="2400" spc="-1" strike="noStrike">
              <a:solidFill>
                <a:srgbClr val="000000"/>
              </a:solidFill>
              <a:latin typeface="Calibri"/>
            </a:endParaRPr>
          </a:p>
          <a:p>
            <a:pPr>
              <a:lnSpc>
                <a:spcPct val="90000"/>
              </a:lnSpc>
              <a:spcBef>
                <a:spcPts val="1001"/>
              </a:spcBef>
              <a:buNone/>
              <a:tabLst>
                <a:tab algn="l" pos="0"/>
              </a:tabLst>
            </a:pPr>
            <a:endParaRPr b="0" lang="de-DE" sz="800" spc="-1" strike="noStrike">
              <a:solidFill>
                <a:srgbClr val="000000"/>
              </a:solidFill>
              <a:latin typeface="Calibri"/>
            </a:endParaRPr>
          </a:p>
          <a:p>
            <a:pPr>
              <a:lnSpc>
                <a:spcPct val="90000"/>
              </a:lnSpc>
              <a:spcBef>
                <a:spcPts val="1001"/>
              </a:spcBef>
              <a:buNone/>
              <a:tabLst>
                <a:tab algn="l" pos="0"/>
              </a:tabLst>
            </a:pPr>
            <a:r>
              <a:rPr b="0" lang="de-DE" sz="2000" spc="-1" strike="noStrike">
                <a:solidFill>
                  <a:srgbClr val="000000"/>
                </a:solidFill>
                <a:highlight>
                  <a:srgbClr val="ffff00"/>
                </a:highlight>
                <a:latin typeface="Calibri"/>
              </a:rPr>
              <a:t>* CMI = alle RG aller DRGs aufsummiert / Zahl der Fälle = durchschnittliches Fallschwere</a:t>
            </a:r>
            <a:endParaRPr b="0" lang="de-DE" sz="2000" spc="-1" strike="noStrike">
              <a:solidFill>
                <a:srgbClr val="000000"/>
              </a:solidFill>
              <a:latin typeface="Calibri"/>
            </a:endParaRPr>
          </a:p>
        </p:txBody>
      </p:sp>
    </p:spTree>
  </p:cSld>
  <mc:AlternateContent>
    <mc:Choice Requires="p14">
      <p:transition spd="slow" p14:dur="2000"/>
    </mc:Choice>
    <mc:Fallback>
      <p:transition spd="slow"/>
    </mc:Fallback>
  </mc:AlternateContent>
</p:sld>
</file>

<file path=ppt/slides/slide1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show="0">
  <p:cSld>
    <p:spTree>
      <p:nvGrpSpPr>
        <p:cNvPr id="1" name=""/>
        <p:cNvGrpSpPr/>
        <p:nvPr/>
      </p:nvGrpSpPr>
      <p:grpSpPr>
        <a:xfrm>
          <a:off x="0" y="0"/>
          <a:ext cx="0" cy="0"/>
          <a:chOff x="0" y="0"/>
          <a:chExt cx="0" cy="0"/>
        </a:xfrm>
      </p:grpSpPr>
      <p:sp>
        <p:nvSpPr>
          <p:cNvPr id="328" name="PlaceHolder 1"/>
          <p:cNvSpPr>
            <a:spLocks noGrp="1"/>
          </p:cNvSpPr>
          <p:nvPr>
            <p:ph type="title"/>
          </p:nvPr>
        </p:nvSpPr>
        <p:spPr>
          <a:xfrm>
            <a:off x="1040400" y="18360"/>
            <a:ext cx="10980720" cy="1325160"/>
          </a:xfrm>
          <a:prstGeom prst="rect">
            <a:avLst/>
          </a:prstGeom>
          <a:noFill/>
          <a:ln w="0">
            <a:noFill/>
          </a:ln>
        </p:spPr>
        <p:txBody>
          <a:bodyPr anchor="ctr">
            <a:noAutofit/>
          </a:bodyPr>
          <a:p>
            <a:pPr>
              <a:lnSpc>
                <a:spcPct val="90000"/>
              </a:lnSpc>
              <a:buNone/>
            </a:pPr>
            <a:r>
              <a:rPr b="0" lang="de-DE" sz="4400" spc="-1" strike="noStrike" u="sng">
                <a:solidFill>
                  <a:srgbClr val="000000"/>
                </a:solidFill>
                <a:uFillTx/>
                <a:latin typeface="Calibri Light"/>
              </a:rPr>
              <a:t>Vorhaltevergütung: Berechnung - 3 </a:t>
            </a:r>
            <a:r>
              <a:rPr b="0" lang="de-DE" sz="2400" spc="-1" strike="noStrike" u="sng">
                <a:solidFill>
                  <a:srgbClr val="000000"/>
                </a:solidFill>
                <a:uFillTx/>
                <a:latin typeface="Calibri Light"/>
              </a:rPr>
              <a:t>(§ 37 KHG, § 6b KHEntG)</a:t>
            </a:r>
            <a:endParaRPr b="0" lang="de-DE" sz="2400" spc="-1" strike="noStrike">
              <a:solidFill>
                <a:srgbClr val="000000"/>
              </a:solidFill>
              <a:latin typeface="Calibri"/>
            </a:endParaRPr>
          </a:p>
        </p:txBody>
      </p:sp>
      <p:sp>
        <p:nvSpPr>
          <p:cNvPr id="329" name="PlaceHolder 2"/>
          <p:cNvSpPr>
            <a:spLocks noGrp="1"/>
          </p:cNvSpPr>
          <p:nvPr>
            <p:ph/>
          </p:nvPr>
        </p:nvSpPr>
        <p:spPr>
          <a:xfrm>
            <a:off x="834480" y="1343880"/>
            <a:ext cx="10535400" cy="5172120"/>
          </a:xfrm>
          <a:prstGeom prst="rect">
            <a:avLst/>
          </a:prstGeom>
          <a:noFill/>
          <a:ln w="0">
            <a:noFill/>
          </a:ln>
        </p:spPr>
        <p:txBody>
          <a:bodyPr anchor="t">
            <a:normAutofit fontScale="87000"/>
          </a:bodyPr>
          <a:p>
            <a:pPr marL="228600" indent="-228600">
              <a:lnSpc>
                <a:spcPct val="90000"/>
              </a:lnSpc>
              <a:spcBef>
                <a:spcPts val="1001"/>
              </a:spcBef>
              <a:buClr>
                <a:srgbClr val="000000"/>
              </a:buClr>
              <a:buFont typeface="Arial"/>
              <a:buChar char="•"/>
            </a:pPr>
            <a:r>
              <a:rPr b="0" lang="de-DE" sz="2800" spc="-1" strike="noStrike">
                <a:solidFill>
                  <a:srgbClr val="000000"/>
                </a:solidFill>
                <a:latin typeface="Calibri"/>
              </a:rPr>
              <a:t>Ermittlung Landesvolumen und LG-Volumen jährlich, Neuberechnung des Standortanteils zunächst nach 2 Jahren und dann jeweils nach 3 Jahren</a:t>
            </a:r>
            <a:endParaRPr b="0" lang="de-DE" sz="28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lang="de-DE" sz="2800" spc="-1" strike="noStrike">
                <a:solidFill>
                  <a:srgbClr val="000000"/>
                </a:solidFill>
                <a:latin typeface="Calibri"/>
              </a:rPr>
              <a:t>Änderung der des Standortanteils nur, wenn mehr als 20% Änderung der Fallzahl in 3 Jahren oder Änderung der Planfallzahl</a:t>
            </a:r>
            <a:endParaRPr b="0" lang="de-DE" sz="28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lang="de-DE" sz="2800" spc="-1" strike="noStrike">
                <a:solidFill>
                  <a:srgbClr val="000000"/>
                </a:solidFill>
                <a:latin typeface="Calibri"/>
              </a:rPr>
              <a:t>Änderungen der Fallschwere (CMI) werden bei der Berechnung des Vorhaltevolumens je LG und Standort aber berücksichtigt</a:t>
            </a:r>
            <a:endParaRPr b="0" lang="de-DE" sz="28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lang="de-DE" sz="2800" spc="-1" strike="noStrike">
                <a:solidFill>
                  <a:srgbClr val="000000"/>
                </a:solidFill>
                <a:latin typeface="Calibri"/>
              </a:rPr>
              <a:t>Budgetneutrale Einführung 2025 und 2026 </a:t>
            </a:r>
            <a:endParaRPr b="0" lang="de-DE" sz="2800" spc="-1" strike="noStrike">
              <a:solidFill>
                <a:srgbClr val="000000"/>
              </a:solidFill>
              <a:latin typeface="Calibri"/>
            </a:endParaRPr>
          </a:p>
          <a:p>
            <a:pPr lvl="1" marL="685800" indent="-228600">
              <a:lnSpc>
                <a:spcPct val="90000"/>
              </a:lnSpc>
              <a:spcBef>
                <a:spcPts val="499"/>
              </a:spcBef>
              <a:buClr>
                <a:srgbClr val="000000"/>
              </a:buClr>
              <a:buFont typeface="Arial"/>
              <a:buChar char="•"/>
            </a:pPr>
            <a:r>
              <a:rPr b="0" lang="de-DE" sz="2400" spc="-1" strike="noStrike">
                <a:solidFill>
                  <a:srgbClr val="000000"/>
                </a:solidFill>
                <a:latin typeface="Calibri"/>
              </a:rPr>
              <a:t>Das vereinbarte Erlösbudget beinhaltet Rest-DRG, Pflegebudget und VHBR</a:t>
            </a:r>
            <a:endParaRPr b="0" lang="de-DE" sz="2400" spc="-1" strike="noStrike">
              <a:solidFill>
                <a:srgbClr val="000000"/>
              </a:solidFill>
              <a:latin typeface="Calibri"/>
            </a:endParaRPr>
          </a:p>
          <a:p>
            <a:pPr lvl="2" marL="1143000" indent="-228600">
              <a:lnSpc>
                <a:spcPct val="90000"/>
              </a:lnSpc>
              <a:spcBef>
                <a:spcPts val="499"/>
              </a:spcBef>
              <a:buClr>
                <a:srgbClr val="ff0000"/>
              </a:buClr>
              <a:buFont typeface="Wingdings" charset="2"/>
              <a:buChar char=""/>
            </a:pPr>
            <a:r>
              <a:rPr b="0" i="1" lang="de-DE" sz="2000" spc="-1" strike="noStrike">
                <a:solidFill>
                  <a:srgbClr val="ff0000"/>
                </a:solidFill>
                <a:latin typeface="Calibri"/>
              </a:rPr>
              <a:t>Da diese Summe wieder 100% ist, ändert sich im ersten Jahr nichts</a:t>
            </a:r>
            <a:endParaRPr b="0" lang="de-DE" sz="20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lang="de-DE" sz="2800" spc="-1" strike="noStrike">
                <a:solidFill>
                  <a:srgbClr val="000000"/>
                </a:solidFill>
                <a:latin typeface="Calibri"/>
              </a:rPr>
              <a:t>Konvergenzregelung 2027 und 2028</a:t>
            </a:r>
            <a:endParaRPr b="0" lang="de-DE" sz="2800" spc="-1" strike="noStrike">
              <a:solidFill>
                <a:srgbClr val="000000"/>
              </a:solidFill>
              <a:latin typeface="Calibri"/>
            </a:endParaRPr>
          </a:p>
          <a:p>
            <a:pPr lvl="1" marL="685800" indent="-228600">
              <a:lnSpc>
                <a:spcPct val="90000"/>
              </a:lnSpc>
              <a:spcBef>
                <a:spcPts val="499"/>
              </a:spcBef>
              <a:buClr>
                <a:srgbClr val="000000"/>
              </a:buClr>
              <a:buFont typeface="Arial"/>
              <a:buChar char="•"/>
            </a:pPr>
            <a:r>
              <a:rPr b="0" lang="de-DE" sz="2400" spc="-1" strike="noStrike">
                <a:solidFill>
                  <a:srgbClr val="000000"/>
                </a:solidFill>
                <a:latin typeface="Calibri"/>
              </a:rPr>
              <a:t>Veränderungen zwischen vereinbarten VHBR 2026 und zustehender Vorhaltevergütung für 2027 nur zu 33% wirksam, 2028 nur zu 66%</a:t>
            </a:r>
            <a:endParaRPr b="0" lang="de-DE" sz="2400" spc="-1" strike="noStrike">
              <a:solidFill>
                <a:srgbClr val="000000"/>
              </a:solidFill>
              <a:latin typeface="Calibri"/>
            </a:endParaRPr>
          </a:p>
          <a:p>
            <a:pPr>
              <a:lnSpc>
                <a:spcPct val="90000"/>
              </a:lnSpc>
              <a:spcBef>
                <a:spcPts val="1001"/>
              </a:spcBef>
              <a:buNone/>
            </a:pPr>
            <a:endParaRPr b="0" lang="de-DE" sz="2800" spc="-1" strike="noStrike">
              <a:solidFill>
                <a:srgbClr val="000000"/>
              </a:solidFill>
              <a:latin typeface="Calibri"/>
            </a:endParaRPr>
          </a:p>
          <a:p>
            <a:pPr>
              <a:lnSpc>
                <a:spcPct val="90000"/>
              </a:lnSpc>
              <a:spcBef>
                <a:spcPts val="1001"/>
              </a:spcBef>
              <a:buNone/>
            </a:pPr>
            <a:endParaRPr b="0" lang="de-DE" sz="2800" spc="-1" strike="noStrike">
              <a:solidFill>
                <a:srgbClr val="000000"/>
              </a:solidFill>
              <a:latin typeface="Calibri"/>
            </a:endParaRPr>
          </a:p>
        </p:txBody>
      </p:sp>
    </p:spTree>
  </p:cSld>
  <mc:AlternateContent>
    <mc:Choice Requires="p14">
      <p:transition spd="slow" p14:dur="2000"/>
    </mc:Choice>
    <mc:Fallback>
      <p:transition spd="slow"/>
    </mc:Fallback>
  </mc:AlternateContent>
</p:sld>
</file>

<file path=ppt/slides/slide1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show="0">
  <p:cSld>
    <p:spTree>
      <p:nvGrpSpPr>
        <p:cNvPr id="1" name=""/>
        <p:cNvGrpSpPr/>
        <p:nvPr/>
      </p:nvGrpSpPr>
      <p:grpSpPr>
        <a:xfrm>
          <a:off x="0" y="0"/>
          <a:ext cx="0" cy="0"/>
          <a:chOff x="0" y="0"/>
          <a:chExt cx="0" cy="0"/>
        </a:xfrm>
      </p:grpSpPr>
      <p:sp>
        <p:nvSpPr>
          <p:cNvPr id="330" name="PlaceHolder 1"/>
          <p:cNvSpPr>
            <a:spLocks noGrp="1"/>
          </p:cNvSpPr>
          <p:nvPr>
            <p:ph type="title"/>
          </p:nvPr>
        </p:nvSpPr>
        <p:spPr>
          <a:xfrm>
            <a:off x="1040400" y="18360"/>
            <a:ext cx="10980720" cy="1325160"/>
          </a:xfrm>
          <a:prstGeom prst="rect">
            <a:avLst/>
          </a:prstGeom>
          <a:noFill/>
          <a:ln w="0">
            <a:noFill/>
          </a:ln>
        </p:spPr>
        <p:txBody>
          <a:bodyPr anchor="ctr">
            <a:noAutofit/>
          </a:bodyPr>
          <a:p>
            <a:pPr>
              <a:lnSpc>
                <a:spcPct val="90000"/>
              </a:lnSpc>
              <a:buNone/>
            </a:pPr>
            <a:r>
              <a:rPr b="0" lang="de-DE" sz="4400" spc="-1" strike="noStrike" u="sng">
                <a:solidFill>
                  <a:srgbClr val="000000"/>
                </a:solidFill>
                <a:uFillTx/>
                <a:latin typeface="Calibri Light"/>
              </a:rPr>
              <a:t>Vorhaltevergütung: Berechnung - 4 </a:t>
            </a:r>
            <a:r>
              <a:rPr b="0" lang="de-DE" sz="2800" spc="-1" strike="noStrike" u="sng">
                <a:solidFill>
                  <a:srgbClr val="000000"/>
                </a:solidFill>
                <a:uFillTx/>
                <a:latin typeface="Calibri Light"/>
              </a:rPr>
              <a:t>(§ 37 KHG)</a:t>
            </a:r>
            <a:endParaRPr b="0" lang="de-DE" sz="2800" spc="-1" strike="noStrike">
              <a:solidFill>
                <a:srgbClr val="000000"/>
              </a:solidFill>
              <a:latin typeface="Calibri"/>
            </a:endParaRPr>
          </a:p>
        </p:txBody>
      </p:sp>
      <p:sp>
        <p:nvSpPr>
          <p:cNvPr id="331" name="PlaceHolder 2"/>
          <p:cNvSpPr>
            <a:spLocks noGrp="1"/>
          </p:cNvSpPr>
          <p:nvPr>
            <p:ph/>
          </p:nvPr>
        </p:nvSpPr>
        <p:spPr>
          <a:xfrm>
            <a:off x="834480" y="1343880"/>
            <a:ext cx="10750320" cy="5172120"/>
          </a:xfrm>
          <a:prstGeom prst="rect">
            <a:avLst/>
          </a:prstGeom>
          <a:noFill/>
          <a:ln w="0">
            <a:noFill/>
          </a:ln>
        </p:spPr>
        <p:txBody>
          <a:bodyPr anchor="t">
            <a:normAutofit/>
          </a:bodyPr>
          <a:p>
            <a:pPr marL="228600" indent="-228600">
              <a:lnSpc>
                <a:spcPct val="90000"/>
              </a:lnSpc>
              <a:spcBef>
                <a:spcPts val="1001"/>
              </a:spcBef>
              <a:buClr>
                <a:srgbClr val="000000"/>
              </a:buClr>
              <a:buFont typeface="Arial"/>
              <a:buChar char="•"/>
            </a:pPr>
            <a:r>
              <a:rPr b="0" lang="de-DE" sz="3600" spc="-1" strike="noStrike">
                <a:solidFill>
                  <a:srgbClr val="000000"/>
                </a:solidFill>
                <a:latin typeface="Calibri"/>
              </a:rPr>
              <a:t>Bei Schließungen, Umwandlungen (SüV) und Entzug der Zuweisung  erfolgt eine sofortige Neuberechnung der betroffenen Anteile im Land (und in angrenzenden Ländern) mit Wirkung auf das Folgejahr</a:t>
            </a:r>
            <a:endParaRPr b="0" lang="de-DE" sz="36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lang="de-DE" sz="3600" spc="-1" strike="noStrike">
                <a:solidFill>
                  <a:srgbClr val="000000"/>
                </a:solidFill>
                <a:latin typeface="Calibri"/>
              </a:rPr>
              <a:t>Umverteilung des Vorhaltevolumen der betroffenen Krankenhäuser (geteilt durch 365 x Zahl der Tage die noch berechtigt/geöffnet) und Erhöhung der Vorhaltebudgets der anderen KHs</a:t>
            </a:r>
            <a:endParaRPr b="0" lang="de-DE" sz="3600" spc="-1" strike="noStrike">
              <a:solidFill>
                <a:srgbClr val="000000"/>
              </a:solidFill>
              <a:latin typeface="Calibri"/>
            </a:endParaRPr>
          </a:p>
          <a:p>
            <a:pPr>
              <a:lnSpc>
                <a:spcPct val="90000"/>
              </a:lnSpc>
              <a:spcBef>
                <a:spcPts val="1001"/>
              </a:spcBef>
              <a:buNone/>
            </a:pPr>
            <a:endParaRPr b="0" lang="de-DE" sz="2800" spc="-1" strike="noStrike">
              <a:solidFill>
                <a:srgbClr val="000000"/>
              </a:solidFill>
              <a:latin typeface="Calibri"/>
            </a:endParaRPr>
          </a:p>
        </p:txBody>
      </p:sp>
    </p:spTree>
  </p:cSld>
  <mc:AlternateContent>
    <mc:Choice Requires="p14">
      <p:transition spd="slow" p14:dur="2000"/>
    </mc:Choice>
    <mc:Fallback>
      <p:transition spd="slow"/>
    </mc:Fallback>
  </mc:AlternateContent>
</p:sld>
</file>

<file path=ppt/slides/slide1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show="0">
  <p:cSld>
    <p:spTree>
      <p:nvGrpSpPr>
        <p:cNvPr id="1" name=""/>
        <p:cNvGrpSpPr/>
        <p:nvPr/>
      </p:nvGrpSpPr>
      <p:grpSpPr>
        <a:xfrm>
          <a:off x="0" y="0"/>
          <a:ext cx="0" cy="0"/>
          <a:chOff x="0" y="0"/>
          <a:chExt cx="0" cy="0"/>
        </a:xfrm>
      </p:grpSpPr>
      <p:sp>
        <p:nvSpPr>
          <p:cNvPr id="332" name="PlaceHolder 1"/>
          <p:cNvSpPr>
            <a:spLocks noGrp="1"/>
          </p:cNvSpPr>
          <p:nvPr>
            <p:ph type="title"/>
          </p:nvPr>
        </p:nvSpPr>
        <p:spPr>
          <a:xfrm>
            <a:off x="838080" y="0"/>
            <a:ext cx="10515240" cy="1325160"/>
          </a:xfrm>
          <a:prstGeom prst="rect">
            <a:avLst/>
          </a:prstGeom>
          <a:noFill/>
          <a:ln w="0">
            <a:noFill/>
          </a:ln>
        </p:spPr>
        <p:txBody>
          <a:bodyPr anchor="ctr">
            <a:noAutofit/>
          </a:bodyPr>
          <a:p>
            <a:pPr>
              <a:lnSpc>
                <a:spcPct val="90000"/>
              </a:lnSpc>
              <a:buNone/>
            </a:pPr>
            <a:r>
              <a:rPr b="0" lang="de-DE" sz="4400" spc="-1" strike="noStrike" u="sng">
                <a:solidFill>
                  <a:srgbClr val="000000"/>
                </a:solidFill>
                <a:uFillTx/>
                <a:latin typeface="Calibri Light"/>
              </a:rPr>
              <a:t>Weitere Regelungen - 2</a:t>
            </a:r>
            <a:endParaRPr b="0" lang="de-DE" sz="4400" spc="-1" strike="noStrike">
              <a:solidFill>
                <a:srgbClr val="000000"/>
              </a:solidFill>
              <a:latin typeface="Calibri"/>
            </a:endParaRPr>
          </a:p>
        </p:txBody>
      </p:sp>
      <p:sp>
        <p:nvSpPr>
          <p:cNvPr id="333" name="PlaceHolder 2"/>
          <p:cNvSpPr>
            <a:spLocks noGrp="1"/>
          </p:cNvSpPr>
          <p:nvPr>
            <p:ph/>
          </p:nvPr>
        </p:nvSpPr>
        <p:spPr>
          <a:xfrm>
            <a:off x="505440" y="1481040"/>
            <a:ext cx="10848240" cy="5376600"/>
          </a:xfrm>
          <a:prstGeom prst="rect">
            <a:avLst/>
          </a:prstGeom>
          <a:noFill/>
          <a:ln w="0">
            <a:noFill/>
          </a:ln>
        </p:spPr>
        <p:txBody>
          <a:bodyPr anchor="t">
            <a:normAutofit fontScale="35000"/>
          </a:bodyPr>
          <a:p>
            <a:pPr marL="228600" indent="-228600">
              <a:lnSpc>
                <a:spcPct val="107000"/>
              </a:lnSpc>
              <a:spcBef>
                <a:spcPts val="1001"/>
              </a:spcBef>
              <a:spcAft>
                <a:spcPts val="799"/>
              </a:spcAft>
              <a:buClr>
                <a:srgbClr val="000000"/>
              </a:buClr>
              <a:buFont typeface="Arial"/>
              <a:buChar char="•"/>
            </a:pPr>
            <a:r>
              <a:rPr b="0" lang="de-DE" sz="5600" spc="-1" strike="noStrike">
                <a:solidFill>
                  <a:srgbClr val="000000"/>
                </a:solidFill>
                <a:latin typeface="Calibri"/>
                <a:ea typeface="Calibri"/>
              </a:rPr>
              <a:t>Erhöhung der Zuschläge für Sicherstellungs-KHs  von 400.000 auf 500.000 € (bei mehr als 2 Fachabteilungen : 650.000 statt 600.000 € </a:t>
            </a:r>
            <a:r>
              <a:rPr b="0" lang="de-DE" sz="4500" spc="-1" strike="noStrike">
                <a:solidFill>
                  <a:srgbClr val="000000"/>
                </a:solidFill>
                <a:latin typeface="Calibri"/>
                <a:ea typeface="Calibri"/>
              </a:rPr>
              <a:t>(KHEntgG, § 5 Abs. 2a)</a:t>
            </a:r>
            <a:endParaRPr b="0" lang="de-DE" sz="4500" spc="-1" strike="noStrike">
              <a:solidFill>
                <a:srgbClr val="000000"/>
              </a:solidFill>
              <a:latin typeface="Calibri"/>
            </a:endParaRPr>
          </a:p>
          <a:p>
            <a:pPr marL="228600" indent="-228600">
              <a:lnSpc>
                <a:spcPct val="107000"/>
              </a:lnSpc>
              <a:spcBef>
                <a:spcPts val="1001"/>
              </a:spcBef>
              <a:spcAft>
                <a:spcPts val="799"/>
              </a:spcAft>
              <a:buClr>
                <a:srgbClr val="000000"/>
              </a:buClr>
              <a:buFont typeface="Arial"/>
              <a:buChar char="•"/>
            </a:pPr>
            <a:r>
              <a:rPr b="0" lang="de-DE" sz="5600" spc="-1" strike="noStrike">
                <a:solidFill>
                  <a:srgbClr val="000000"/>
                </a:solidFill>
                <a:latin typeface="Calibri"/>
                <a:ea typeface="Calibri"/>
              </a:rPr>
              <a:t>Erhöhung der Zuschläge für die Teilnahme an der Notfallversorgung um 33 Mio. ab 2027  </a:t>
            </a:r>
            <a:r>
              <a:rPr b="0" lang="de-DE" sz="4500" spc="-1" strike="noStrike">
                <a:solidFill>
                  <a:srgbClr val="000000"/>
                </a:solidFill>
                <a:latin typeface="Calibri"/>
                <a:ea typeface="Calibri"/>
              </a:rPr>
              <a:t>(KHEntgG § 9)</a:t>
            </a:r>
            <a:endParaRPr b="0" lang="de-DE" sz="4500" spc="-1" strike="noStrike">
              <a:solidFill>
                <a:srgbClr val="000000"/>
              </a:solidFill>
              <a:latin typeface="Calibri"/>
            </a:endParaRPr>
          </a:p>
          <a:p>
            <a:pPr marL="228600" indent="-228600">
              <a:lnSpc>
                <a:spcPct val="107000"/>
              </a:lnSpc>
              <a:spcBef>
                <a:spcPts val="1001"/>
              </a:spcBef>
              <a:spcAft>
                <a:spcPts val="799"/>
              </a:spcAft>
              <a:buClr>
                <a:srgbClr val="000000"/>
              </a:buClr>
              <a:buFont typeface="Arial"/>
              <a:buChar char="•"/>
            </a:pPr>
            <a:r>
              <a:rPr b="0" lang="de-DE" sz="5600" spc="-1" strike="noStrike">
                <a:solidFill>
                  <a:srgbClr val="000000"/>
                </a:solidFill>
                <a:latin typeface="Calibri"/>
                <a:ea typeface="Calibri"/>
              </a:rPr>
              <a:t>Vollständiger Ausgleich der Tarifsteigerungen ab 2025</a:t>
            </a:r>
            <a:r>
              <a:rPr b="0" lang="de-DE" sz="4500" spc="-1" strike="noStrike">
                <a:solidFill>
                  <a:srgbClr val="000000"/>
                </a:solidFill>
                <a:latin typeface="Calibri"/>
                <a:ea typeface="Calibri"/>
              </a:rPr>
              <a:t> (KHEntgG, § 9/10)</a:t>
            </a:r>
            <a:endParaRPr b="0" lang="de-DE" sz="4500" spc="-1" strike="noStrike">
              <a:solidFill>
                <a:srgbClr val="000000"/>
              </a:solidFill>
              <a:latin typeface="Calibri"/>
            </a:endParaRPr>
          </a:p>
          <a:p>
            <a:pPr marL="228600" indent="-228600">
              <a:lnSpc>
                <a:spcPct val="107000"/>
              </a:lnSpc>
              <a:spcBef>
                <a:spcPts val="1001"/>
              </a:spcBef>
              <a:buClr>
                <a:srgbClr val="000000"/>
              </a:buClr>
              <a:buFont typeface="Arial"/>
              <a:buChar char="•"/>
            </a:pPr>
            <a:r>
              <a:rPr b="0" lang="de-DE" sz="5600" spc="-1" strike="noStrike">
                <a:solidFill>
                  <a:srgbClr val="000000"/>
                </a:solidFill>
                <a:latin typeface="Calibri"/>
                <a:ea typeface="Calibri"/>
              </a:rPr>
              <a:t>Frist von 4 Wochen nach Abschluss maßgeblicher Tarifvertrag für Vereinbarung Tarifrate, Schiedsstelle entscheidet bei Nichteinigung innerhalb von 6 Wochen. </a:t>
            </a:r>
            <a:r>
              <a:rPr b="0" lang="de-DE" sz="4500" spc="-1" strike="noStrike">
                <a:solidFill>
                  <a:srgbClr val="000000"/>
                </a:solidFill>
                <a:latin typeface="Calibri"/>
                <a:ea typeface="Calibri"/>
              </a:rPr>
              <a:t>(KHEntG, § 10)</a:t>
            </a:r>
            <a:endParaRPr b="0" lang="de-DE" sz="4500" spc="-1" strike="noStrike">
              <a:solidFill>
                <a:srgbClr val="000000"/>
              </a:solidFill>
              <a:latin typeface="Calibri"/>
            </a:endParaRPr>
          </a:p>
          <a:p>
            <a:pPr marL="228600" indent="-228600">
              <a:lnSpc>
                <a:spcPct val="107000"/>
              </a:lnSpc>
              <a:spcBef>
                <a:spcPts val="1001"/>
              </a:spcBef>
              <a:buClr>
                <a:srgbClr val="000000"/>
              </a:buClr>
              <a:buFont typeface="Arial"/>
              <a:buChar char="•"/>
            </a:pPr>
            <a:r>
              <a:rPr b="0" lang="de-DE" sz="5600" spc="-1" strike="noStrike">
                <a:solidFill>
                  <a:srgbClr val="000000"/>
                </a:solidFill>
                <a:latin typeface="Calibri"/>
                <a:ea typeface="Calibri"/>
              </a:rPr>
              <a:t>Berücksichtigung von Erhöhungen unterjährig und nicht erst im Folgejahr. </a:t>
            </a:r>
            <a:r>
              <a:rPr b="0" lang="de-DE" sz="4500" spc="-1" strike="noStrike">
                <a:solidFill>
                  <a:srgbClr val="000000"/>
                </a:solidFill>
                <a:latin typeface="Calibri"/>
                <a:ea typeface="Calibri"/>
              </a:rPr>
              <a:t>(KHEntG, § 10)</a:t>
            </a:r>
            <a:endParaRPr b="0" lang="de-DE" sz="4500" spc="-1" strike="noStrike">
              <a:solidFill>
                <a:srgbClr val="000000"/>
              </a:solidFill>
              <a:latin typeface="Calibri"/>
            </a:endParaRPr>
          </a:p>
          <a:p>
            <a:pPr marL="228600" indent="-228600">
              <a:lnSpc>
                <a:spcPct val="107000"/>
              </a:lnSpc>
              <a:spcBef>
                <a:spcPts val="1001"/>
              </a:spcBef>
              <a:spcAft>
                <a:spcPts val="799"/>
              </a:spcAft>
              <a:buClr>
                <a:srgbClr val="000000"/>
              </a:buClr>
              <a:buFont typeface="Arial"/>
              <a:buChar char="•"/>
            </a:pPr>
            <a:r>
              <a:rPr b="0" lang="de-DE" sz="5600" spc="-1" strike="noStrike">
                <a:solidFill>
                  <a:srgbClr val="000000"/>
                </a:solidFill>
                <a:latin typeface="Calibri"/>
                <a:ea typeface="Calibri"/>
              </a:rPr>
              <a:t>Pflicht zum vorläufigen Ausgleich von unterjährigen Mindererlösen beim Pflegebudget durch Anwendung des vorläufigen Pflegeentgeltwertes bzw. des alten krankenhausindividuellen Pflegeentgeltwerts und zum endgültigen Ausgleich bei der nächsten Vereinbarung eines neuen Pflegeentgeltwerts. </a:t>
            </a:r>
            <a:r>
              <a:rPr b="0" lang="de-DE" sz="4500" spc="-1" strike="noStrike">
                <a:solidFill>
                  <a:srgbClr val="000000"/>
                </a:solidFill>
                <a:latin typeface="Calibri"/>
                <a:ea typeface="Calibri"/>
              </a:rPr>
              <a:t>(KHEntgG, § 15)</a:t>
            </a:r>
            <a:endParaRPr b="0" lang="de-DE" sz="4500" spc="-1" strike="noStrike">
              <a:solidFill>
                <a:srgbClr val="000000"/>
              </a:solidFill>
              <a:latin typeface="Calibri"/>
            </a:endParaRPr>
          </a:p>
          <a:p>
            <a:pPr marL="343080" indent="-343080">
              <a:lnSpc>
                <a:spcPct val="107000"/>
              </a:lnSpc>
              <a:spcBef>
                <a:spcPts val="1001"/>
              </a:spcBef>
              <a:spcAft>
                <a:spcPts val="799"/>
              </a:spcAft>
              <a:buClr>
                <a:srgbClr val="ff0000"/>
              </a:buClr>
              <a:buFont typeface="Wingdings" charset="2"/>
              <a:buChar char=""/>
            </a:pPr>
            <a:r>
              <a:rPr b="0" i="1" lang="de-DE" sz="6000" spc="-1" strike="noStrike">
                <a:solidFill>
                  <a:srgbClr val="ff0000"/>
                </a:solidFill>
                <a:latin typeface="Calibri"/>
                <a:ea typeface="Calibri"/>
              </a:rPr>
              <a:t>Alles Verbesserung im Vergleich zum Ist</a:t>
            </a:r>
            <a:endParaRPr b="0" lang="de-DE" sz="6000" spc="-1" strike="noStrike">
              <a:solidFill>
                <a:srgbClr val="000000"/>
              </a:solidFill>
              <a:latin typeface="Calibri"/>
            </a:endParaRPr>
          </a:p>
          <a:p>
            <a:pPr>
              <a:lnSpc>
                <a:spcPct val="107000"/>
              </a:lnSpc>
              <a:spcBef>
                <a:spcPts val="1001"/>
              </a:spcBef>
              <a:spcAft>
                <a:spcPts val="799"/>
              </a:spcAft>
              <a:buNone/>
            </a:pPr>
            <a:endParaRPr b="0" lang="de-DE" sz="2000" spc="-1" strike="noStrike">
              <a:solidFill>
                <a:srgbClr val="000000"/>
              </a:solidFill>
              <a:latin typeface="Calibri"/>
            </a:endParaRPr>
          </a:p>
        </p:txBody>
      </p:sp>
    </p:spTree>
  </p:cSld>
  <mc:AlternateContent>
    <mc:Choice Requires="p14">
      <p:transition spd="slow" p14:dur="2000"/>
    </mc:Choice>
    <mc:Fallback>
      <p:transition spd="slow"/>
    </mc:Fallback>
  </mc:AlternateContent>
</p:sld>
</file>

<file path=ppt/slides/slide1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34" name="PlaceHolder 1"/>
          <p:cNvSpPr>
            <a:spLocks noGrp="1"/>
          </p:cNvSpPr>
          <p:nvPr>
            <p:ph/>
          </p:nvPr>
        </p:nvSpPr>
        <p:spPr>
          <a:xfrm>
            <a:off x="838080" y="1485000"/>
            <a:ext cx="10549440" cy="4886640"/>
          </a:xfrm>
          <a:prstGeom prst="rect">
            <a:avLst/>
          </a:prstGeom>
          <a:noFill/>
          <a:ln w="0">
            <a:noFill/>
          </a:ln>
        </p:spPr>
        <p:txBody>
          <a:bodyPr anchor="t">
            <a:noAutofit/>
          </a:bodyPr>
          <a:p>
            <a:pPr marL="343080" indent="-343080">
              <a:lnSpc>
                <a:spcPct val="100000"/>
              </a:lnSpc>
              <a:spcBef>
                <a:spcPts val="1001"/>
              </a:spcBef>
              <a:buClr>
                <a:srgbClr val="e30045"/>
              </a:buClr>
              <a:buFont typeface="Wingdings" charset="2"/>
              <a:buChar char=""/>
            </a:pPr>
            <a:r>
              <a:rPr b="1" lang="de-DE" sz="2000" spc="-1" strike="noStrike">
                <a:solidFill>
                  <a:srgbClr val="000000"/>
                </a:solidFill>
                <a:latin typeface="Frutiger LT Pro 55 Roman"/>
              </a:rPr>
              <a:t>Vergütungszuschläge für Notfallstufen des GBA </a:t>
            </a:r>
            <a:r>
              <a:rPr b="0" lang="de-DE" sz="2000" spc="-1" strike="noStrike">
                <a:solidFill>
                  <a:srgbClr val="000000"/>
                </a:solidFill>
                <a:latin typeface="Frutiger LT Pro 55 Roman"/>
              </a:rPr>
              <a:t>bleiben</a:t>
            </a:r>
            <a:endParaRPr b="0" lang="de-DE" sz="2000" spc="-1" strike="noStrike">
              <a:solidFill>
                <a:srgbClr val="000000"/>
              </a:solidFill>
              <a:latin typeface="Frutiger LT Pro 55 Roman"/>
            </a:endParaRPr>
          </a:p>
          <a:p>
            <a:pPr lvl="1" marL="800280" indent="-343080">
              <a:lnSpc>
                <a:spcPct val="100000"/>
              </a:lnSpc>
              <a:spcBef>
                <a:spcPts val="499"/>
              </a:spcBef>
              <a:buClr>
                <a:srgbClr val="e30045"/>
              </a:buClr>
              <a:buFont typeface="Wingdings" charset="2"/>
              <a:buChar char=""/>
            </a:pPr>
            <a:r>
              <a:rPr b="0" lang="de-DE" sz="2000" spc="-1" strike="noStrike">
                <a:solidFill>
                  <a:srgbClr val="000000"/>
                </a:solidFill>
                <a:latin typeface="Frutiger LT Pro 55 Roman"/>
              </a:rPr>
              <a:t>Basisnotfallversorgung Stufe 1:  </a:t>
            </a:r>
            <a:r>
              <a:rPr b="0" lang="de-DE" sz="2000" spc="-1" strike="noStrike">
                <a:solidFill>
                  <a:srgbClr val="000000"/>
                </a:solidFill>
                <a:latin typeface="Frutiger LT Pro 55 Roman"/>
              </a:rPr>
              <a:t>	</a:t>
            </a:r>
            <a:r>
              <a:rPr b="0" lang="de-DE" sz="2000" spc="-1" strike="noStrike">
                <a:solidFill>
                  <a:srgbClr val="000000"/>
                </a:solidFill>
                <a:latin typeface="Frutiger LT Pro 55 Roman"/>
              </a:rPr>
              <a:t>	</a:t>
            </a:r>
            <a:r>
              <a:rPr b="0" lang="de-DE" sz="2000" spc="-1" strike="noStrike">
                <a:solidFill>
                  <a:srgbClr val="000000"/>
                </a:solidFill>
                <a:latin typeface="Frutiger LT Pro 55 Roman"/>
              </a:rPr>
              <a:t>153.000 €/a</a:t>
            </a:r>
            <a:endParaRPr b="0" lang="de-DE" sz="2000" spc="-1" strike="noStrike">
              <a:solidFill>
                <a:srgbClr val="000000"/>
              </a:solidFill>
              <a:latin typeface="Frutiger LT Pro 55 Roman"/>
            </a:endParaRPr>
          </a:p>
          <a:p>
            <a:pPr lvl="1" marL="800280" indent="-343080">
              <a:lnSpc>
                <a:spcPct val="100000"/>
              </a:lnSpc>
              <a:spcBef>
                <a:spcPts val="499"/>
              </a:spcBef>
              <a:buClr>
                <a:srgbClr val="e30045"/>
              </a:buClr>
              <a:buFont typeface="Wingdings" charset="2"/>
              <a:buChar char=""/>
            </a:pPr>
            <a:r>
              <a:rPr b="0" lang="de-DE" sz="2000" spc="-1" strike="noStrike">
                <a:solidFill>
                  <a:srgbClr val="000000"/>
                </a:solidFill>
                <a:latin typeface="Frutiger LT Pro 55 Roman"/>
              </a:rPr>
              <a:t>erweiterte Notfallversorgung Stufe 2:  </a:t>
            </a:r>
            <a:r>
              <a:rPr b="0" lang="de-DE" sz="2000" spc="-1" strike="noStrike">
                <a:solidFill>
                  <a:srgbClr val="000000"/>
                </a:solidFill>
                <a:latin typeface="Frutiger LT Pro 55 Roman"/>
              </a:rPr>
              <a:t>	</a:t>
            </a:r>
            <a:r>
              <a:rPr b="0" lang="de-DE" sz="2000" spc="-1" strike="noStrike">
                <a:solidFill>
                  <a:srgbClr val="000000"/>
                </a:solidFill>
                <a:latin typeface="Frutiger LT Pro 55 Roman"/>
              </a:rPr>
              <a:t>459,000 €/a</a:t>
            </a:r>
            <a:endParaRPr b="0" lang="de-DE" sz="2000" spc="-1" strike="noStrike">
              <a:solidFill>
                <a:srgbClr val="000000"/>
              </a:solidFill>
              <a:latin typeface="Frutiger LT Pro 55 Roman"/>
            </a:endParaRPr>
          </a:p>
          <a:p>
            <a:pPr lvl="1" marL="800280" indent="-343080">
              <a:lnSpc>
                <a:spcPct val="100000"/>
              </a:lnSpc>
              <a:spcBef>
                <a:spcPts val="499"/>
              </a:spcBef>
              <a:buClr>
                <a:srgbClr val="e30045"/>
              </a:buClr>
              <a:buFont typeface="Wingdings" charset="2"/>
              <a:buChar char=""/>
            </a:pPr>
            <a:r>
              <a:rPr b="0" lang="de-DE" sz="2000" spc="-1" strike="noStrike">
                <a:solidFill>
                  <a:srgbClr val="000000"/>
                </a:solidFill>
                <a:latin typeface="Frutiger LT Pro 55 Roman"/>
              </a:rPr>
              <a:t>umfassende Notfallversorgung Stufe 3:</a:t>
            </a:r>
            <a:r>
              <a:rPr b="0" lang="de-DE" sz="2000" spc="-1" strike="noStrike">
                <a:solidFill>
                  <a:srgbClr val="000000"/>
                </a:solidFill>
                <a:latin typeface="Frutiger LT Pro 55 Roman"/>
              </a:rPr>
              <a:t>	</a:t>
            </a:r>
            <a:r>
              <a:rPr b="0" lang="de-DE" sz="2000" spc="-1" strike="noStrike">
                <a:solidFill>
                  <a:srgbClr val="000000"/>
                </a:solidFill>
                <a:latin typeface="Frutiger LT Pro 55 Roman"/>
              </a:rPr>
              <a:t>688.500 €/a</a:t>
            </a:r>
            <a:endParaRPr b="0" lang="de-DE" sz="2000" spc="-1" strike="noStrike">
              <a:solidFill>
                <a:srgbClr val="000000"/>
              </a:solidFill>
              <a:latin typeface="Frutiger LT Pro 55 Roman"/>
            </a:endParaRPr>
          </a:p>
          <a:p>
            <a:pPr lvl="1" marL="800280" indent="-343080">
              <a:lnSpc>
                <a:spcPct val="100000"/>
              </a:lnSpc>
              <a:spcBef>
                <a:spcPts val="499"/>
              </a:spcBef>
              <a:buClr>
                <a:srgbClr val="e30045"/>
              </a:buClr>
              <a:buFont typeface="Wingdings" charset="2"/>
              <a:buChar char=""/>
            </a:pPr>
            <a:r>
              <a:rPr b="0" lang="de-DE" sz="2000" spc="-1" strike="noStrike">
                <a:solidFill>
                  <a:srgbClr val="000000"/>
                </a:solidFill>
                <a:latin typeface="Frutiger LT Pro 55 Roman"/>
              </a:rPr>
              <a:t>Nichtteilnahme an der Notfallversorgung: </a:t>
            </a:r>
            <a:r>
              <a:rPr b="0" lang="de-DE" sz="2000" spc="-1" strike="noStrike">
                <a:solidFill>
                  <a:srgbClr val="000000"/>
                </a:solidFill>
                <a:latin typeface="Frutiger LT Pro 55 Roman"/>
              </a:rPr>
              <a:t>	</a:t>
            </a:r>
            <a:r>
              <a:rPr b="0" lang="de-DE" sz="2000" spc="-1" strike="noStrike">
                <a:solidFill>
                  <a:srgbClr val="000000"/>
                </a:solidFill>
                <a:latin typeface="Frutiger LT Pro 55 Roman"/>
              </a:rPr>
              <a:t>Abschlag von 60 €/Fall</a:t>
            </a:r>
            <a:endParaRPr b="0" lang="de-DE" sz="2000" spc="-1" strike="noStrike">
              <a:solidFill>
                <a:srgbClr val="000000"/>
              </a:solidFill>
              <a:latin typeface="Frutiger LT Pro 55 Roman"/>
            </a:endParaRPr>
          </a:p>
          <a:p>
            <a:pPr>
              <a:lnSpc>
                <a:spcPct val="100000"/>
              </a:lnSpc>
              <a:spcBef>
                <a:spcPts val="1001"/>
              </a:spcBef>
              <a:buNone/>
            </a:pPr>
            <a:endParaRPr b="0" lang="de-DE" sz="2000" spc="-1" strike="noStrike">
              <a:solidFill>
                <a:srgbClr val="000000"/>
              </a:solidFill>
              <a:latin typeface="Frutiger LT Pro 55 Roman"/>
            </a:endParaRPr>
          </a:p>
          <a:p>
            <a:pPr marL="343080" indent="-343080">
              <a:lnSpc>
                <a:spcPct val="100000"/>
              </a:lnSpc>
              <a:spcBef>
                <a:spcPts val="1001"/>
              </a:spcBef>
              <a:buClr>
                <a:srgbClr val="e30045"/>
              </a:buClr>
              <a:buFont typeface="Wingdings" charset="2"/>
              <a:buChar char=""/>
            </a:pPr>
            <a:r>
              <a:rPr b="1" lang="de-DE" sz="2000" spc="-1" strike="noStrike">
                <a:solidFill>
                  <a:srgbClr val="000000"/>
                </a:solidFill>
                <a:latin typeface="Frutiger LT Pro 55 Roman"/>
              </a:rPr>
              <a:t>Zuschläge für Sicherstellungs-KHs </a:t>
            </a:r>
            <a:r>
              <a:rPr b="0" lang="de-DE" sz="2000" spc="-1" strike="noStrike">
                <a:solidFill>
                  <a:srgbClr val="000000"/>
                </a:solidFill>
                <a:latin typeface="Frutiger LT Pro 55 Roman"/>
              </a:rPr>
              <a:t>werden etwas erhöht</a:t>
            </a:r>
            <a:endParaRPr b="0" lang="de-DE" sz="2000" spc="-1" strike="noStrike">
              <a:solidFill>
                <a:srgbClr val="000000"/>
              </a:solidFill>
              <a:latin typeface="Frutiger LT Pro 55 Roman"/>
            </a:endParaRPr>
          </a:p>
          <a:p>
            <a:pPr lvl="1" marL="800280" indent="-343080">
              <a:lnSpc>
                <a:spcPct val="100000"/>
              </a:lnSpc>
              <a:spcBef>
                <a:spcPts val="499"/>
              </a:spcBef>
              <a:buClr>
                <a:srgbClr val="e30045"/>
              </a:buClr>
              <a:buFont typeface="Wingdings" charset="2"/>
              <a:buChar char=""/>
            </a:pPr>
            <a:r>
              <a:rPr b="0" lang="de-DE" sz="2000" spc="-1" strike="noStrike">
                <a:solidFill>
                  <a:srgbClr val="000000"/>
                </a:solidFill>
                <a:latin typeface="Frutiger LT Pro 55 Roman"/>
              </a:rPr>
              <a:t>von 400.000 auf 500.000 €/a</a:t>
            </a:r>
            <a:endParaRPr b="0" lang="de-DE" sz="2000" spc="-1" strike="noStrike">
              <a:solidFill>
                <a:srgbClr val="000000"/>
              </a:solidFill>
              <a:latin typeface="Frutiger LT Pro 55 Roman"/>
            </a:endParaRPr>
          </a:p>
          <a:p>
            <a:pPr lvl="1" marL="800280" indent="-343080">
              <a:lnSpc>
                <a:spcPct val="100000"/>
              </a:lnSpc>
              <a:spcBef>
                <a:spcPts val="499"/>
              </a:spcBef>
              <a:buClr>
                <a:srgbClr val="e30045"/>
              </a:buClr>
              <a:buFont typeface="Wingdings" charset="2"/>
              <a:buChar char=""/>
            </a:pPr>
            <a:r>
              <a:rPr b="0" lang="de-DE" sz="2000" spc="-1" strike="noStrike">
                <a:solidFill>
                  <a:srgbClr val="000000"/>
                </a:solidFill>
                <a:latin typeface="Frutiger LT Pro 55 Roman"/>
              </a:rPr>
              <a:t>bei mehr als 2 Fachabteilungen von 600.000 auf 650.000 €/a</a:t>
            </a:r>
            <a:endParaRPr b="0" lang="de-DE" sz="2000" spc="-1" strike="noStrike">
              <a:solidFill>
                <a:srgbClr val="000000"/>
              </a:solidFill>
              <a:latin typeface="Frutiger LT Pro 55 Roman"/>
            </a:endParaRPr>
          </a:p>
          <a:p>
            <a:pPr>
              <a:lnSpc>
                <a:spcPct val="90000"/>
              </a:lnSpc>
              <a:spcBef>
                <a:spcPts val="1417"/>
              </a:spcBef>
              <a:buNone/>
            </a:pPr>
            <a:endParaRPr b="0" lang="de-DE" sz="2000" spc="-1" strike="noStrike">
              <a:solidFill>
                <a:srgbClr val="000000"/>
              </a:solidFill>
              <a:latin typeface="Frutiger LT Pro 55 Roman"/>
            </a:endParaRPr>
          </a:p>
          <a:p>
            <a:pPr marL="343080" indent="-343080">
              <a:lnSpc>
                <a:spcPct val="100000"/>
              </a:lnSpc>
              <a:spcBef>
                <a:spcPts val="1001"/>
              </a:spcBef>
              <a:buClr>
                <a:srgbClr val="e30045"/>
              </a:buClr>
              <a:buFont typeface="Wingdings" charset="2"/>
              <a:buChar char=""/>
            </a:pPr>
            <a:r>
              <a:rPr b="1" lang="de-DE" sz="2000" spc="-1" strike="noStrike">
                <a:solidFill>
                  <a:srgbClr val="000000"/>
                </a:solidFill>
                <a:latin typeface="Frutiger LT Pro 55 Roman"/>
              </a:rPr>
              <a:t>Preiserhöhung</a:t>
            </a:r>
            <a:r>
              <a:rPr b="0" lang="de-DE" sz="2000" spc="-1" strike="noStrike">
                <a:solidFill>
                  <a:srgbClr val="000000"/>
                </a:solidFill>
                <a:latin typeface="Frutiger LT Pro 55 Roman"/>
              </a:rPr>
              <a:t> (Landesbasisfallwerte) ab 2025</a:t>
            </a:r>
            <a:endParaRPr b="0" lang="de-DE" sz="2000" spc="-1" strike="noStrike">
              <a:solidFill>
                <a:srgbClr val="000000"/>
              </a:solidFill>
              <a:latin typeface="Frutiger LT Pro 55 Roman"/>
            </a:endParaRPr>
          </a:p>
          <a:p>
            <a:pPr lvl="1" marL="800280" indent="-343080">
              <a:lnSpc>
                <a:spcPct val="100000"/>
              </a:lnSpc>
              <a:spcBef>
                <a:spcPts val="499"/>
              </a:spcBef>
              <a:buClr>
                <a:srgbClr val="e30045"/>
              </a:buClr>
              <a:buFont typeface="Wingdings" charset="2"/>
              <a:buChar char=""/>
            </a:pPr>
            <a:r>
              <a:rPr b="0" lang="de-DE" sz="2000" spc="-1" strike="noStrike">
                <a:solidFill>
                  <a:srgbClr val="000000"/>
                </a:solidFill>
                <a:latin typeface="Frutiger LT Pro 55 Roman"/>
              </a:rPr>
              <a:t>lineare Tariferhöhungen und Einmalzahlungen gehen bereits unterjährig                                              zu 100 % in den Orientierungswert ein</a:t>
            </a:r>
            <a:endParaRPr b="0" lang="de-DE" sz="2000" spc="-1" strike="noStrike">
              <a:solidFill>
                <a:srgbClr val="000000"/>
              </a:solidFill>
              <a:latin typeface="Frutiger LT Pro 55 Roman"/>
            </a:endParaRPr>
          </a:p>
          <a:p>
            <a:pPr>
              <a:lnSpc>
                <a:spcPct val="100000"/>
              </a:lnSpc>
              <a:spcBef>
                <a:spcPts val="1001"/>
              </a:spcBef>
              <a:buNone/>
            </a:pPr>
            <a:endParaRPr b="0" lang="de-DE" sz="2000" spc="-1" strike="noStrike">
              <a:solidFill>
                <a:srgbClr val="000000"/>
              </a:solidFill>
              <a:latin typeface="Frutiger LT Pro 55 Roman"/>
            </a:endParaRPr>
          </a:p>
          <a:p>
            <a:pPr>
              <a:lnSpc>
                <a:spcPct val="100000"/>
              </a:lnSpc>
              <a:spcBef>
                <a:spcPts val="1001"/>
              </a:spcBef>
              <a:buNone/>
              <a:tabLst>
                <a:tab algn="l" pos="0"/>
              </a:tabLst>
            </a:pPr>
            <a:r>
              <a:rPr b="0" lang="de-DE" sz="2000" spc="-1" strike="noStrike">
                <a:solidFill>
                  <a:srgbClr val="000000"/>
                </a:solidFill>
                <a:latin typeface="Frutiger LT Pro 55 Roman"/>
              </a:rPr>
              <a:t> </a:t>
            </a:r>
            <a:endParaRPr b="0" lang="de-DE" sz="2000" spc="-1" strike="noStrike">
              <a:solidFill>
                <a:srgbClr val="000000"/>
              </a:solidFill>
              <a:latin typeface="Frutiger LT Pro 55 Roman"/>
            </a:endParaRPr>
          </a:p>
        </p:txBody>
      </p:sp>
      <p:sp>
        <p:nvSpPr>
          <p:cNvPr id="335" name="PlaceHolder 2"/>
          <p:cNvSpPr>
            <a:spLocks noGrp="1"/>
          </p:cNvSpPr>
          <p:nvPr>
            <p:ph type="title"/>
          </p:nvPr>
        </p:nvSpPr>
        <p:spPr>
          <a:xfrm>
            <a:off x="180000" y="180000"/>
            <a:ext cx="6946560" cy="1394280"/>
          </a:xfrm>
          <a:prstGeom prst="rect">
            <a:avLst/>
          </a:prstGeom>
          <a:noFill/>
          <a:ln w="0">
            <a:noFill/>
          </a:ln>
        </p:spPr>
        <p:txBody>
          <a:bodyPr anchor="t">
            <a:noAutofit/>
          </a:bodyPr>
          <a:p>
            <a:pPr>
              <a:lnSpc>
                <a:spcPct val="90000"/>
              </a:lnSpc>
              <a:buNone/>
            </a:pPr>
            <a:r>
              <a:rPr b="1" lang="de-DE" sz="2800" spc="-1" strike="noStrike">
                <a:solidFill>
                  <a:srgbClr val="ffffff"/>
                </a:solidFill>
                <a:latin typeface="Frutiger LT Pro 55 Roman"/>
              </a:rPr>
              <a:t>finanzielle Zusagen 1</a:t>
            </a:r>
            <a:endParaRPr b="0" lang="de-DE" sz="2800" spc="-1" strike="noStrike">
              <a:solidFill>
                <a:srgbClr val="000000"/>
              </a:solidFill>
              <a:latin typeface="Frutiger LT Pro 55 Roman"/>
            </a:endParaRPr>
          </a:p>
        </p:txBody>
      </p:sp>
      <p:sp>
        <p:nvSpPr>
          <p:cNvPr id="336" name="PlaceHolder 3"/>
          <p:cNvSpPr>
            <a:spLocks noGrp="1"/>
          </p:cNvSpPr>
          <p:nvPr>
            <p:ph type="dt" idx="19"/>
          </p:nvPr>
        </p:nvSpPr>
        <p:spPr>
          <a:xfrm>
            <a:off x="838080" y="6483240"/>
            <a:ext cx="2742840" cy="364680"/>
          </a:xfrm>
          <a:prstGeom prst="rect">
            <a:avLst/>
          </a:prstGeom>
          <a:noFill/>
          <a:ln w="0">
            <a:noFill/>
          </a:ln>
        </p:spPr>
        <p:txBody>
          <a:bodyPr anchor="ctr">
            <a:noAutofit/>
          </a:bodyPr>
          <a:lstStyle>
            <a:lvl1pPr>
              <a:lnSpc>
                <a:spcPct val="100000"/>
              </a:lnSpc>
              <a:buNone/>
              <a:tabLst>
                <a:tab algn="l" pos="0"/>
              </a:tabLst>
              <a:defRPr b="0" lang="de-DE" sz="1200" spc="-1" strike="noStrike">
                <a:solidFill>
                  <a:srgbClr val="8b8b8b"/>
                </a:solidFill>
                <a:latin typeface="Frutiger LT Pro 55 Roman"/>
              </a:defRPr>
            </a:lvl1pPr>
          </a:lstStyle>
          <a:p>
            <a:pPr>
              <a:lnSpc>
                <a:spcPct val="100000"/>
              </a:lnSpc>
              <a:buNone/>
              <a:tabLst>
                <a:tab algn="l" pos="0"/>
              </a:tabLst>
            </a:pPr>
            <a:fld id="{05258878-0C08-4976-B992-9237BAB921E4}" type="datetime1">
              <a:rPr b="0" lang="de-DE" sz="1200" spc="-1" strike="noStrike">
                <a:solidFill>
                  <a:srgbClr val="8b8b8b"/>
                </a:solidFill>
                <a:latin typeface="Frutiger LT Pro 55 Roman"/>
              </a:rPr>
              <a:t>12.09.2024</a:t>
            </a:fld>
            <a:endParaRPr b="0" lang="de-DE" sz="1200" spc="-1" strike="noStrike">
              <a:latin typeface="Times New Roman"/>
            </a:endParaRPr>
          </a:p>
        </p:txBody>
      </p:sp>
      <p:sp>
        <p:nvSpPr>
          <p:cNvPr id="337" name="PlaceHolder 4"/>
          <p:cNvSpPr>
            <a:spLocks noGrp="1"/>
          </p:cNvSpPr>
          <p:nvPr>
            <p:ph type="ftr" idx="20"/>
          </p:nvPr>
        </p:nvSpPr>
        <p:spPr>
          <a:xfrm>
            <a:off x="4038480" y="6473880"/>
            <a:ext cx="4114440" cy="364680"/>
          </a:xfrm>
          <a:prstGeom prst="rect">
            <a:avLst/>
          </a:prstGeom>
          <a:noFill/>
          <a:ln w="0">
            <a:noFill/>
          </a:ln>
        </p:spPr>
        <p:txBody>
          <a:bodyPr anchor="ctr">
            <a:noAutofit/>
          </a:bodyPr>
          <a:lstStyle>
            <a:lvl1pPr>
              <a:defRPr b="0" lang="de-DE" sz="2400" spc="-1" strike="noStrike">
                <a:latin typeface="Times New Roman"/>
              </a:defRPr>
            </a:lvl1pPr>
          </a:lstStyle>
          <a:p>
            <a:endParaRPr b="0" lang="de-DE" sz="2400" spc="-1" strike="noStrike">
              <a:latin typeface="Times New Roman"/>
            </a:endParaRPr>
          </a:p>
        </p:txBody>
      </p:sp>
      <p:sp>
        <p:nvSpPr>
          <p:cNvPr id="338" name="PlaceHolder 5"/>
          <p:cNvSpPr>
            <a:spLocks noGrp="1"/>
          </p:cNvSpPr>
          <p:nvPr>
            <p:ph type="sldNum" idx="21"/>
          </p:nvPr>
        </p:nvSpPr>
        <p:spPr>
          <a:xfrm>
            <a:off x="9309240" y="6483240"/>
            <a:ext cx="2742840" cy="364680"/>
          </a:xfrm>
          <a:prstGeom prst="rect">
            <a:avLst/>
          </a:prstGeom>
          <a:noFill/>
          <a:ln w="0">
            <a:noFill/>
          </a:ln>
        </p:spPr>
        <p:txBody>
          <a:bodyPr anchor="ctr">
            <a:noAutofit/>
          </a:bodyPr>
          <a:lstStyle>
            <a:lvl1pPr algn="r">
              <a:lnSpc>
                <a:spcPct val="100000"/>
              </a:lnSpc>
              <a:buNone/>
              <a:tabLst>
                <a:tab algn="l" pos="0"/>
              </a:tabLst>
              <a:defRPr b="0" lang="de-DE" sz="1200" spc="-1" strike="noStrike">
                <a:solidFill>
                  <a:srgbClr val="ffffff"/>
                </a:solidFill>
                <a:latin typeface="Frutiger LT Pro 55 Roman"/>
              </a:defRPr>
            </a:lvl1pPr>
          </a:lstStyle>
          <a:p>
            <a:pPr algn="r">
              <a:lnSpc>
                <a:spcPct val="100000"/>
              </a:lnSpc>
              <a:buNone/>
              <a:tabLst>
                <a:tab algn="l" pos="0"/>
              </a:tabLst>
            </a:pPr>
            <a:fld id="{C55AF0DA-E398-4202-ADCC-47140F3D6D59}" type="slidenum">
              <a:rPr b="0" lang="de-DE" sz="1200" spc="-1" strike="noStrike">
                <a:solidFill>
                  <a:srgbClr val="ffffff"/>
                </a:solidFill>
                <a:latin typeface="Frutiger LT Pro 55 Roman"/>
              </a:rPr>
              <a:t>14</a:t>
            </a:fld>
            <a:endParaRPr b="0" lang="de-DE" sz="1200" spc="-1" strike="noStrike">
              <a:latin typeface="Times New Roman"/>
            </a:endParaRPr>
          </a:p>
        </p:txBody>
      </p:sp>
    </p:spTree>
  </p:cSld>
  <mc:AlternateContent>
    <mc:Choice Requires="p14">
      <p:transition spd="slow" p14:dur="2000"/>
    </mc:Choice>
    <mc:Fallback>
      <p:transition spd="slow"/>
    </mc:Fallback>
  </mc:AlternateContent>
</p:sld>
</file>

<file path=ppt/slides/slide1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39" name="PlaceHolder 1"/>
          <p:cNvSpPr>
            <a:spLocks noGrp="1"/>
          </p:cNvSpPr>
          <p:nvPr>
            <p:ph/>
          </p:nvPr>
        </p:nvSpPr>
        <p:spPr>
          <a:xfrm>
            <a:off x="828000" y="1728000"/>
            <a:ext cx="10559520" cy="4537800"/>
          </a:xfrm>
          <a:prstGeom prst="rect">
            <a:avLst/>
          </a:prstGeom>
          <a:noFill/>
          <a:ln w="0">
            <a:noFill/>
          </a:ln>
        </p:spPr>
        <p:txBody>
          <a:bodyPr anchor="t">
            <a:noAutofit/>
          </a:bodyPr>
          <a:p>
            <a:pPr marL="343080" indent="-343080">
              <a:lnSpc>
                <a:spcPct val="100000"/>
              </a:lnSpc>
              <a:spcBef>
                <a:spcPts val="1001"/>
              </a:spcBef>
              <a:spcAft>
                <a:spcPts val="1199"/>
              </a:spcAft>
              <a:buClr>
                <a:srgbClr val="e30045"/>
              </a:buClr>
              <a:buFont typeface="Wingdings" charset="2"/>
              <a:buChar char=""/>
            </a:pPr>
            <a:r>
              <a:rPr b="1" lang="de-DE" sz="2000" spc="-1" strike="noStrike">
                <a:solidFill>
                  <a:srgbClr val="000000"/>
                </a:solidFill>
                <a:latin typeface="Frutiger LT Pro 55 Roman"/>
              </a:rPr>
              <a:t>ab 2027:</a:t>
            </a:r>
            <a:endParaRPr b="0" lang="de-DE" sz="2000" spc="-1" strike="noStrike">
              <a:solidFill>
                <a:srgbClr val="000000"/>
              </a:solidFill>
              <a:latin typeface="Frutiger LT Pro 55 Roman"/>
            </a:endParaRPr>
          </a:p>
          <a:p>
            <a:pPr marL="457200">
              <a:lnSpc>
                <a:spcPct val="100000"/>
              </a:lnSpc>
              <a:spcBef>
                <a:spcPts val="499"/>
              </a:spcBef>
              <a:spcAft>
                <a:spcPts val="1199"/>
              </a:spcAft>
              <a:buNone/>
              <a:tabLst>
                <a:tab algn="l" pos="0"/>
              </a:tabLst>
            </a:pPr>
            <a:r>
              <a:rPr b="1" lang="de-DE" sz="2000" spc="-1" strike="noStrike">
                <a:solidFill>
                  <a:srgbClr val="000000"/>
                </a:solidFill>
                <a:latin typeface="Frutiger LT Pro 55 Roman"/>
              </a:rPr>
              <a:t>Pädiatrie:  </a:t>
            </a:r>
            <a:r>
              <a:rPr b="0" lang="de-DE" sz="2000" spc="-1" strike="noStrike">
                <a:solidFill>
                  <a:srgbClr val="000000"/>
                </a:solidFill>
                <a:latin typeface="Frutiger LT Pro 55 Roman"/>
              </a:rPr>
              <a:t>288 Mio.                                                                                                                                        für 2025/26 gilt bisheriger Zuschlag von 300 Mio. weiter (§ 5 KHEntgG)</a:t>
            </a:r>
            <a:endParaRPr b="0" lang="de-DE" sz="2000" spc="-1" strike="noStrike">
              <a:solidFill>
                <a:srgbClr val="000000"/>
              </a:solidFill>
              <a:latin typeface="Frutiger LT Pro 55 Roman"/>
            </a:endParaRPr>
          </a:p>
          <a:p>
            <a:pPr marL="457200">
              <a:lnSpc>
                <a:spcPct val="100000"/>
              </a:lnSpc>
              <a:spcBef>
                <a:spcPts val="499"/>
              </a:spcBef>
              <a:spcAft>
                <a:spcPts val="1199"/>
              </a:spcAft>
              <a:buNone/>
              <a:tabLst>
                <a:tab algn="l" pos="0"/>
              </a:tabLst>
            </a:pPr>
            <a:r>
              <a:rPr b="1" lang="de-DE" sz="2000" spc="-1" strike="noStrike">
                <a:solidFill>
                  <a:srgbClr val="000000"/>
                </a:solidFill>
                <a:latin typeface="Frutiger LT Pro 55 Roman"/>
              </a:rPr>
              <a:t>Geburtshilfe:  </a:t>
            </a:r>
            <a:r>
              <a:rPr b="0" lang="de-DE" sz="2000" spc="-1" strike="noStrike">
                <a:solidFill>
                  <a:srgbClr val="000000"/>
                </a:solidFill>
                <a:latin typeface="Frutiger LT Pro 55 Roman"/>
              </a:rPr>
              <a:t>120 Mio.                                                                                                                                   für 2025/26 gilt bisheriger Zuschlag von 120 Mio. weiter - (§ 5 KHEntgG)</a:t>
            </a:r>
            <a:endParaRPr b="0" lang="de-DE" sz="2000" spc="-1" strike="noStrike">
              <a:solidFill>
                <a:srgbClr val="000000"/>
              </a:solidFill>
              <a:latin typeface="Frutiger LT Pro 55 Roman"/>
            </a:endParaRPr>
          </a:p>
          <a:p>
            <a:pPr marL="457200">
              <a:lnSpc>
                <a:spcPct val="100000"/>
              </a:lnSpc>
              <a:spcBef>
                <a:spcPts val="499"/>
              </a:spcBef>
              <a:spcAft>
                <a:spcPts val="1199"/>
              </a:spcAft>
              <a:buNone/>
              <a:tabLst>
                <a:tab algn="l" pos="0"/>
              </a:tabLst>
            </a:pPr>
            <a:r>
              <a:rPr b="1" lang="de-DE" sz="2000" spc="-1" strike="noStrike">
                <a:solidFill>
                  <a:srgbClr val="000000"/>
                </a:solidFill>
                <a:latin typeface="Frutiger LT Pro 55 Roman"/>
              </a:rPr>
              <a:t>Stroke Unit:  </a:t>
            </a:r>
            <a:r>
              <a:rPr b="0" lang="de-DE" sz="2000" spc="-1" strike="noStrike">
                <a:solidFill>
                  <a:srgbClr val="000000"/>
                </a:solidFill>
                <a:latin typeface="Frutiger LT Pro 55 Roman"/>
              </a:rPr>
              <a:t>35 Mio.</a:t>
            </a:r>
            <a:endParaRPr b="0" lang="de-DE" sz="2000" spc="-1" strike="noStrike">
              <a:solidFill>
                <a:srgbClr val="000000"/>
              </a:solidFill>
              <a:latin typeface="Frutiger LT Pro 55 Roman"/>
            </a:endParaRPr>
          </a:p>
          <a:p>
            <a:pPr marL="457200">
              <a:lnSpc>
                <a:spcPct val="100000"/>
              </a:lnSpc>
              <a:spcBef>
                <a:spcPts val="499"/>
              </a:spcBef>
              <a:spcAft>
                <a:spcPts val="1199"/>
              </a:spcAft>
              <a:buNone/>
              <a:tabLst>
                <a:tab algn="l" pos="0"/>
              </a:tabLst>
            </a:pPr>
            <a:r>
              <a:rPr b="1" lang="de-DE" sz="2000" spc="-1" strike="noStrike">
                <a:solidFill>
                  <a:srgbClr val="000000"/>
                </a:solidFill>
                <a:latin typeface="Frutiger LT Pro 55 Roman"/>
              </a:rPr>
              <a:t>Spezielle Traumatologie:  </a:t>
            </a:r>
            <a:r>
              <a:rPr b="0" lang="de-DE" sz="2000" spc="-1" strike="noStrike">
                <a:solidFill>
                  <a:srgbClr val="000000"/>
                </a:solidFill>
                <a:latin typeface="Frutiger LT Pro 55 Roman"/>
              </a:rPr>
              <a:t>65 Mio.</a:t>
            </a:r>
            <a:endParaRPr b="0" lang="de-DE" sz="2000" spc="-1" strike="noStrike">
              <a:solidFill>
                <a:srgbClr val="000000"/>
              </a:solidFill>
              <a:latin typeface="Frutiger LT Pro 55 Roman"/>
            </a:endParaRPr>
          </a:p>
          <a:p>
            <a:pPr marL="457200">
              <a:lnSpc>
                <a:spcPct val="100000"/>
              </a:lnSpc>
              <a:spcBef>
                <a:spcPts val="499"/>
              </a:spcBef>
              <a:spcAft>
                <a:spcPts val="1199"/>
              </a:spcAft>
              <a:buNone/>
              <a:tabLst>
                <a:tab algn="l" pos="0"/>
              </a:tabLst>
            </a:pPr>
            <a:r>
              <a:rPr b="1" lang="de-DE" sz="2000" spc="-1" strike="noStrike">
                <a:solidFill>
                  <a:srgbClr val="000000"/>
                </a:solidFill>
                <a:latin typeface="Frutiger LT Pro 55 Roman"/>
              </a:rPr>
              <a:t>Intensivmedizin:  </a:t>
            </a:r>
            <a:r>
              <a:rPr b="0" lang="de-DE" sz="2000" spc="-1" strike="noStrike">
                <a:solidFill>
                  <a:srgbClr val="000000"/>
                </a:solidFill>
                <a:latin typeface="Frutiger LT Pro 55 Roman"/>
              </a:rPr>
              <a:t>30 Mio.</a:t>
            </a:r>
            <a:endParaRPr b="0" lang="de-DE" sz="2000" spc="-1" strike="noStrike">
              <a:solidFill>
                <a:srgbClr val="000000"/>
              </a:solidFill>
              <a:latin typeface="Frutiger LT Pro 55 Roman"/>
            </a:endParaRPr>
          </a:p>
          <a:p>
            <a:pPr>
              <a:lnSpc>
                <a:spcPct val="100000"/>
              </a:lnSpc>
              <a:spcBef>
                <a:spcPts val="1001"/>
              </a:spcBef>
              <a:buNone/>
              <a:tabLst>
                <a:tab algn="l" pos="0"/>
              </a:tabLst>
            </a:pPr>
            <a:endParaRPr b="0" lang="de-DE" sz="2000" spc="-1" strike="noStrike">
              <a:solidFill>
                <a:srgbClr val="000000"/>
              </a:solidFill>
              <a:latin typeface="Frutiger LT Pro 55 Roman"/>
            </a:endParaRPr>
          </a:p>
          <a:p>
            <a:pPr>
              <a:lnSpc>
                <a:spcPct val="100000"/>
              </a:lnSpc>
              <a:spcBef>
                <a:spcPts val="1001"/>
              </a:spcBef>
              <a:buNone/>
              <a:tabLst>
                <a:tab algn="l" pos="0"/>
              </a:tabLst>
            </a:pPr>
            <a:r>
              <a:rPr b="0" lang="de-DE" sz="2000" spc="-1" strike="noStrike">
                <a:solidFill>
                  <a:srgbClr val="000000"/>
                </a:solidFill>
                <a:latin typeface="Frutiger LT Pro 55 Roman"/>
              </a:rPr>
              <a:t> </a:t>
            </a:r>
            <a:endParaRPr b="0" lang="de-DE" sz="2000" spc="-1" strike="noStrike">
              <a:solidFill>
                <a:srgbClr val="000000"/>
              </a:solidFill>
              <a:latin typeface="Frutiger LT Pro 55 Roman"/>
            </a:endParaRPr>
          </a:p>
        </p:txBody>
      </p:sp>
      <p:sp>
        <p:nvSpPr>
          <p:cNvPr id="340" name="PlaceHolder 2"/>
          <p:cNvSpPr>
            <a:spLocks noGrp="1"/>
          </p:cNvSpPr>
          <p:nvPr>
            <p:ph type="title"/>
          </p:nvPr>
        </p:nvSpPr>
        <p:spPr>
          <a:xfrm>
            <a:off x="180000" y="180000"/>
            <a:ext cx="6946560" cy="1394280"/>
          </a:xfrm>
          <a:prstGeom prst="rect">
            <a:avLst/>
          </a:prstGeom>
          <a:noFill/>
          <a:ln w="0">
            <a:noFill/>
          </a:ln>
        </p:spPr>
        <p:txBody>
          <a:bodyPr anchor="t">
            <a:noAutofit/>
          </a:bodyPr>
          <a:p>
            <a:pPr>
              <a:lnSpc>
                <a:spcPct val="90000"/>
              </a:lnSpc>
              <a:buNone/>
            </a:pPr>
            <a:r>
              <a:rPr b="1" lang="de-DE" sz="2800" spc="-1" strike="noStrike">
                <a:solidFill>
                  <a:srgbClr val="ffffff"/>
                </a:solidFill>
                <a:latin typeface="Frutiger LT Pro 55 Roman"/>
              </a:rPr>
              <a:t>finanzielle Zusagen 2</a:t>
            </a:r>
            <a:endParaRPr b="0" lang="de-DE" sz="2800" spc="-1" strike="noStrike">
              <a:solidFill>
                <a:srgbClr val="000000"/>
              </a:solidFill>
              <a:latin typeface="Frutiger LT Pro 55 Roman"/>
            </a:endParaRPr>
          </a:p>
        </p:txBody>
      </p:sp>
      <p:sp>
        <p:nvSpPr>
          <p:cNvPr id="341" name="PlaceHolder 3"/>
          <p:cNvSpPr>
            <a:spLocks noGrp="1"/>
          </p:cNvSpPr>
          <p:nvPr>
            <p:ph type="dt" idx="22"/>
          </p:nvPr>
        </p:nvSpPr>
        <p:spPr>
          <a:xfrm>
            <a:off x="838080" y="6483240"/>
            <a:ext cx="2742840" cy="364680"/>
          </a:xfrm>
          <a:prstGeom prst="rect">
            <a:avLst/>
          </a:prstGeom>
          <a:noFill/>
          <a:ln w="0">
            <a:noFill/>
          </a:ln>
        </p:spPr>
        <p:txBody>
          <a:bodyPr anchor="ctr">
            <a:noAutofit/>
          </a:bodyPr>
          <a:lstStyle>
            <a:lvl1pPr>
              <a:lnSpc>
                <a:spcPct val="100000"/>
              </a:lnSpc>
              <a:buNone/>
              <a:tabLst>
                <a:tab algn="l" pos="0"/>
              </a:tabLst>
              <a:defRPr b="0" lang="de-DE" sz="1200" spc="-1" strike="noStrike">
                <a:solidFill>
                  <a:srgbClr val="8b8b8b"/>
                </a:solidFill>
                <a:latin typeface="Frutiger LT Pro 55 Roman"/>
              </a:defRPr>
            </a:lvl1pPr>
          </a:lstStyle>
          <a:p>
            <a:pPr>
              <a:lnSpc>
                <a:spcPct val="100000"/>
              </a:lnSpc>
              <a:buNone/>
              <a:tabLst>
                <a:tab algn="l" pos="0"/>
              </a:tabLst>
            </a:pPr>
            <a:fld id="{A816B188-ECC6-4BF1-95CE-5EA0F2057918}" type="datetime1">
              <a:rPr b="0" lang="de-DE" sz="1200" spc="-1" strike="noStrike">
                <a:solidFill>
                  <a:srgbClr val="8b8b8b"/>
                </a:solidFill>
                <a:latin typeface="Frutiger LT Pro 55 Roman"/>
              </a:rPr>
              <a:t>12.09.2024</a:t>
            </a:fld>
            <a:endParaRPr b="0" lang="de-DE" sz="1200" spc="-1" strike="noStrike">
              <a:latin typeface="Times New Roman"/>
            </a:endParaRPr>
          </a:p>
        </p:txBody>
      </p:sp>
      <p:sp>
        <p:nvSpPr>
          <p:cNvPr id="342" name="PlaceHolder 4"/>
          <p:cNvSpPr>
            <a:spLocks noGrp="1"/>
          </p:cNvSpPr>
          <p:nvPr>
            <p:ph type="ftr" idx="23"/>
          </p:nvPr>
        </p:nvSpPr>
        <p:spPr>
          <a:xfrm>
            <a:off x="4038480" y="6473880"/>
            <a:ext cx="4114440" cy="364680"/>
          </a:xfrm>
          <a:prstGeom prst="rect">
            <a:avLst/>
          </a:prstGeom>
          <a:noFill/>
          <a:ln w="0">
            <a:noFill/>
          </a:ln>
        </p:spPr>
        <p:txBody>
          <a:bodyPr anchor="ctr">
            <a:noAutofit/>
          </a:bodyPr>
          <a:lstStyle>
            <a:lvl1pPr>
              <a:defRPr b="0" lang="de-DE" sz="2400" spc="-1" strike="noStrike">
                <a:latin typeface="Times New Roman"/>
              </a:defRPr>
            </a:lvl1pPr>
          </a:lstStyle>
          <a:p>
            <a:endParaRPr b="0" lang="de-DE" sz="2400" spc="-1" strike="noStrike">
              <a:latin typeface="Times New Roman"/>
            </a:endParaRPr>
          </a:p>
        </p:txBody>
      </p:sp>
      <p:sp>
        <p:nvSpPr>
          <p:cNvPr id="343" name="PlaceHolder 5"/>
          <p:cNvSpPr>
            <a:spLocks noGrp="1"/>
          </p:cNvSpPr>
          <p:nvPr>
            <p:ph type="sldNum" idx="24"/>
          </p:nvPr>
        </p:nvSpPr>
        <p:spPr>
          <a:xfrm>
            <a:off x="9309240" y="6483240"/>
            <a:ext cx="2742840" cy="364680"/>
          </a:xfrm>
          <a:prstGeom prst="rect">
            <a:avLst/>
          </a:prstGeom>
          <a:noFill/>
          <a:ln w="0">
            <a:noFill/>
          </a:ln>
        </p:spPr>
        <p:txBody>
          <a:bodyPr anchor="ctr">
            <a:noAutofit/>
          </a:bodyPr>
          <a:lstStyle>
            <a:lvl1pPr algn="r">
              <a:lnSpc>
                <a:spcPct val="100000"/>
              </a:lnSpc>
              <a:buNone/>
              <a:tabLst>
                <a:tab algn="l" pos="0"/>
              </a:tabLst>
              <a:defRPr b="0" lang="de-DE" sz="1200" spc="-1" strike="noStrike">
                <a:solidFill>
                  <a:srgbClr val="ffffff"/>
                </a:solidFill>
                <a:latin typeface="Frutiger LT Pro 55 Roman"/>
              </a:defRPr>
            </a:lvl1pPr>
          </a:lstStyle>
          <a:p>
            <a:pPr algn="r">
              <a:lnSpc>
                <a:spcPct val="100000"/>
              </a:lnSpc>
              <a:buNone/>
              <a:tabLst>
                <a:tab algn="l" pos="0"/>
              </a:tabLst>
            </a:pPr>
            <a:fld id="{0171CAEB-95D2-4743-8722-29C0AFA6EA1C}" type="slidenum">
              <a:rPr b="0" lang="de-DE" sz="1200" spc="-1" strike="noStrike">
                <a:solidFill>
                  <a:srgbClr val="ffffff"/>
                </a:solidFill>
                <a:latin typeface="Frutiger LT Pro 55 Roman"/>
              </a:rPr>
              <a:t>14</a:t>
            </a:fld>
            <a:endParaRPr b="0" lang="de-DE" sz="1200" spc="-1" strike="noStrike">
              <a:latin typeface="Times New Roman"/>
            </a:endParaRPr>
          </a:p>
        </p:txBody>
      </p:sp>
    </p:spTree>
  </p:cSld>
  <mc:AlternateContent>
    <mc:Choice Requires="p14">
      <p:transition spd="slow" p14:dur="2000"/>
    </mc:Choice>
    <mc:Fallback>
      <p:transition spd="slow"/>
    </mc:Fallback>
  </mc:AlternateContent>
</p:sld>
</file>

<file path=ppt/slides/slide1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show="0">
  <p:cSld>
    <p:spTree>
      <p:nvGrpSpPr>
        <p:cNvPr id="1" name=""/>
        <p:cNvGrpSpPr/>
        <p:nvPr/>
      </p:nvGrpSpPr>
      <p:grpSpPr>
        <a:xfrm>
          <a:off x="0" y="0"/>
          <a:ext cx="0" cy="0"/>
          <a:chOff x="0" y="0"/>
          <a:chExt cx="0" cy="0"/>
        </a:xfrm>
      </p:grpSpPr>
      <p:sp>
        <p:nvSpPr>
          <p:cNvPr id="344" name="PlaceHolder 1"/>
          <p:cNvSpPr>
            <a:spLocks noGrp="1"/>
          </p:cNvSpPr>
          <p:nvPr>
            <p:ph type="title"/>
          </p:nvPr>
        </p:nvSpPr>
        <p:spPr>
          <a:xfrm>
            <a:off x="838080" y="97920"/>
            <a:ext cx="10515240" cy="1325160"/>
          </a:xfrm>
          <a:prstGeom prst="rect">
            <a:avLst/>
          </a:prstGeom>
          <a:noFill/>
          <a:ln w="0">
            <a:noFill/>
          </a:ln>
        </p:spPr>
        <p:txBody>
          <a:bodyPr anchor="t">
            <a:noAutofit/>
          </a:bodyPr>
          <a:p>
            <a:pPr>
              <a:lnSpc>
                <a:spcPct val="90000"/>
              </a:lnSpc>
              <a:buNone/>
            </a:pPr>
            <a:r>
              <a:rPr b="1" lang="de-DE" sz="2800" spc="-1" strike="noStrike" u="sng">
                <a:solidFill>
                  <a:srgbClr val="ffffff"/>
                </a:solidFill>
                <a:uFillTx/>
                <a:latin typeface="Frutiger LT Pro 55 Roman"/>
              </a:rPr>
              <a:t>Exkurs: Notfallstufen des GBA</a:t>
            </a:r>
            <a:endParaRPr b="0" lang="de-DE" sz="2800" spc="-1" strike="noStrike">
              <a:solidFill>
                <a:srgbClr val="000000"/>
              </a:solidFill>
              <a:latin typeface="Frutiger LT Pro 55 Roman"/>
            </a:endParaRPr>
          </a:p>
        </p:txBody>
      </p:sp>
      <p:sp>
        <p:nvSpPr>
          <p:cNvPr id="345" name="PlaceHolder 2"/>
          <p:cNvSpPr>
            <a:spLocks noGrp="1"/>
          </p:cNvSpPr>
          <p:nvPr>
            <p:ph/>
          </p:nvPr>
        </p:nvSpPr>
        <p:spPr>
          <a:xfrm>
            <a:off x="838080" y="1725480"/>
            <a:ext cx="11019240" cy="4451040"/>
          </a:xfrm>
          <a:prstGeom prst="rect">
            <a:avLst/>
          </a:prstGeom>
          <a:noFill/>
          <a:ln w="0">
            <a:noFill/>
          </a:ln>
        </p:spPr>
        <p:txBody>
          <a:bodyPr anchor="t">
            <a:normAutofit fontScale="89000"/>
          </a:bodyPr>
          <a:p>
            <a:pPr marL="228600" indent="-228600">
              <a:lnSpc>
                <a:spcPct val="90000"/>
              </a:lnSpc>
              <a:spcBef>
                <a:spcPts val="1001"/>
              </a:spcBef>
              <a:buClr>
                <a:srgbClr val="e30045"/>
              </a:buClr>
              <a:buFont typeface="Wingdings" charset="2"/>
              <a:buChar char=""/>
            </a:pPr>
            <a:r>
              <a:rPr b="0" lang="de-DE" sz="2000" spc="-1" strike="noStrike">
                <a:solidFill>
                  <a:srgbClr val="000000"/>
                </a:solidFill>
                <a:latin typeface="Frutiger LT Pro 55 Roman"/>
              </a:rPr>
              <a:t>Basisnotfallversorgung Stufe 1</a:t>
            </a:r>
            <a:endParaRPr b="0" lang="de-DE" sz="2000" spc="-1" strike="noStrike">
              <a:solidFill>
                <a:srgbClr val="000000"/>
              </a:solidFill>
              <a:latin typeface="Frutiger LT Pro 55 Roman"/>
            </a:endParaRPr>
          </a:p>
          <a:p>
            <a:pPr marL="228600" indent="-228600">
              <a:lnSpc>
                <a:spcPct val="90000"/>
              </a:lnSpc>
              <a:spcBef>
                <a:spcPts val="1001"/>
              </a:spcBef>
              <a:buClr>
                <a:srgbClr val="e30045"/>
              </a:buClr>
              <a:buFont typeface="Wingdings" charset="2"/>
              <a:buChar char=""/>
            </a:pPr>
            <a:r>
              <a:rPr b="0" lang="de-DE" sz="2000" spc="-1" strike="noStrike">
                <a:solidFill>
                  <a:srgbClr val="000000"/>
                </a:solidFill>
                <a:latin typeface="Frutiger LT Pro 55 Roman"/>
              </a:rPr>
              <a:t>Erweiterte Notfallversorgung Stufe 2</a:t>
            </a:r>
            <a:endParaRPr b="0" lang="de-DE" sz="2000" spc="-1" strike="noStrike">
              <a:solidFill>
                <a:srgbClr val="000000"/>
              </a:solidFill>
              <a:latin typeface="Frutiger LT Pro 55 Roman"/>
            </a:endParaRPr>
          </a:p>
          <a:p>
            <a:pPr marL="228600" indent="-228600">
              <a:lnSpc>
                <a:spcPct val="90000"/>
              </a:lnSpc>
              <a:spcBef>
                <a:spcPts val="1001"/>
              </a:spcBef>
              <a:buClr>
                <a:srgbClr val="e30045"/>
              </a:buClr>
              <a:buFont typeface="Wingdings" charset="2"/>
              <a:buChar char=""/>
            </a:pPr>
            <a:r>
              <a:rPr b="0" lang="de-DE" sz="2000" spc="-1" strike="noStrike">
                <a:solidFill>
                  <a:srgbClr val="000000"/>
                </a:solidFill>
                <a:latin typeface="Frutiger LT Pro 55 Roman"/>
              </a:rPr>
              <a:t>Umfassende Notfallversorgung Stufe 3</a:t>
            </a:r>
            <a:endParaRPr b="0" lang="de-DE" sz="2000" spc="-1" strike="noStrike">
              <a:solidFill>
                <a:srgbClr val="000000"/>
              </a:solidFill>
              <a:latin typeface="Frutiger LT Pro 55 Roman"/>
            </a:endParaRPr>
          </a:p>
          <a:p>
            <a:pPr marL="228600" indent="-228600">
              <a:lnSpc>
                <a:spcPct val="90000"/>
              </a:lnSpc>
              <a:spcBef>
                <a:spcPts val="1001"/>
              </a:spcBef>
              <a:buClr>
                <a:srgbClr val="e30045"/>
              </a:buClr>
              <a:buFont typeface="Wingdings" charset="2"/>
              <a:buChar char=""/>
            </a:pPr>
            <a:r>
              <a:rPr b="0" lang="de-DE" sz="2000" spc="-1" strike="noStrike">
                <a:solidFill>
                  <a:srgbClr val="000000"/>
                </a:solidFill>
                <a:latin typeface="Frutiger LT Pro 55 Roman"/>
              </a:rPr>
              <a:t>Zusätzlich spezielle Notfallversorgung (Schwerverletzte, Kinder, Spezialversorgung, Schlaganfall, Herzinfarkt)</a:t>
            </a:r>
            <a:endParaRPr b="0" lang="de-DE" sz="2000" spc="-1" strike="noStrike">
              <a:solidFill>
                <a:srgbClr val="000000"/>
              </a:solidFill>
              <a:latin typeface="Frutiger LT Pro 55 Roman"/>
            </a:endParaRPr>
          </a:p>
          <a:p>
            <a:pPr marL="228600" indent="-228600">
              <a:lnSpc>
                <a:spcPct val="90000"/>
              </a:lnSpc>
              <a:spcBef>
                <a:spcPts val="1001"/>
              </a:spcBef>
              <a:buClr>
                <a:srgbClr val="e30045"/>
              </a:buClr>
              <a:buFont typeface="Wingdings" charset="2"/>
              <a:buChar char=""/>
            </a:pPr>
            <a:r>
              <a:rPr b="0" lang="de-DE" sz="2000" spc="-1" strike="noStrike">
                <a:solidFill>
                  <a:srgbClr val="000000"/>
                </a:solidFill>
                <a:latin typeface="Frutiger LT Pro 55 Roman"/>
              </a:rPr>
              <a:t>GBA beschließt Mindestbedingungen für jede Stufe (Art und Anzahl von Fachabteilungen, Anzahl und Qualifikation des vorzuhaltenden Fachpersonals, Kapazität zur Versorgung von Intensivpatienten, Medizinisch-technische Ausstattung, Strukturen und Prozesse der Notfallaufnahme)</a:t>
            </a:r>
            <a:endParaRPr b="0" lang="de-DE" sz="2000" spc="-1" strike="noStrike">
              <a:solidFill>
                <a:srgbClr val="000000"/>
              </a:solidFill>
              <a:latin typeface="Frutiger LT Pro 55 Roman"/>
            </a:endParaRPr>
          </a:p>
          <a:p>
            <a:pPr marL="228600" indent="-228600">
              <a:lnSpc>
                <a:spcPct val="90000"/>
              </a:lnSpc>
              <a:spcBef>
                <a:spcPts val="1001"/>
              </a:spcBef>
              <a:buClr>
                <a:srgbClr val="e30045"/>
              </a:buClr>
              <a:buFont typeface="Wingdings" charset="2"/>
              <a:buChar char=""/>
            </a:pPr>
            <a:r>
              <a:rPr b="0" lang="de-DE" sz="2000" spc="-1" strike="noStrike">
                <a:solidFill>
                  <a:srgbClr val="000000"/>
                </a:solidFill>
                <a:latin typeface="Frutiger LT Pro 55 Roman"/>
              </a:rPr>
              <a:t>Vergütungszuschlag: 153.000 € (Stufe 1), 459.000 € (Stufe 2) und 688.500 € (Stufe 3)</a:t>
            </a:r>
            <a:endParaRPr b="0" lang="de-DE" sz="2000" spc="-1" strike="noStrike">
              <a:solidFill>
                <a:srgbClr val="000000"/>
              </a:solidFill>
              <a:latin typeface="Frutiger LT Pro 55 Roman"/>
            </a:endParaRPr>
          </a:p>
          <a:p>
            <a:pPr marL="228600" indent="-228600">
              <a:lnSpc>
                <a:spcPct val="90000"/>
              </a:lnSpc>
              <a:spcBef>
                <a:spcPts val="1001"/>
              </a:spcBef>
              <a:buClr>
                <a:srgbClr val="e30045"/>
              </a:buClr>
              <a:buFont typeface="Wingdings" charset="2"/>
              <a:buChar char=""/>
            </a:pPr>
            <a:r>
              <a:rPr b="0" lang="de-DE" sz="2000" spc="-1" strike="noStrike">
                <a:solidFill>
                  <a:srgbClr val="000000"/>
                </a:solidFill>
                <a:latin typeface="Frutiger LT Pro 55 Roman"/>
              </a:rPr>
              <a:t>Abschlag von 60 € pro Fall bei Nichtteilnahme</a:t>
            </a:r>
            <a:endParaRPr b="0" lang="de-DE" sz="2000" spc="-1" strike="noStrike">
              <a:solidFill>
                <a:srgbClr val="000000"/>
              </a:solidFill>
              <a:latin typeface="Frutiger LT Pro 55 Roman"/>
            </a:endParaRPr>
          </a:p>
          <a:p>
            <a:pPr>
              <a:lnSpc>
                <a:spcPct val="90000"/>
              </a:lnSpc>
              <a:spcBef>
                <a:spcPts val="1001"/>
              </a:spcBef>
              <a:buNone/>
            </a:pPr>
            <a:endParaRPr b="0" lang="de-DE" sz="2000" spc="-1" strike="noStrike">
              <a:solidFill>
                <a:srgbClr val="000000"/>
              </a:solidFill>
              <a:latin typeface="Frutiger LT Pro 55 Roman"/>
            </a:endParaRPr>
          </a:p>
          <a:p>
            <a:pPr marL="228600" indent="-228600">
              <a:lnSpc>
                <a:spcPct val="90000"/>
              </a:lnSpc>
              <a:spcBef>
                <a:spcPts val="1001"/>
              </a:spcBef>
              <a:buClr>
                <a:srgbClr val="e30045"/>
              </a:buClr>
              <a:buFont typeface="Wingdings" charset="2"/>
              <a:buChar char=""/>
            </a:pPr>
            <a:r>
              <a:rPr b="0" lang="de-DE" sz="2000" spc="-1" strike="noStrike">
                <a:solidFill>
                  <a:srgbClr val="ff0000"/>
                </a:solidFill>
                <a:latin typeface="Frutiger LT Pro 55 Roman"/>
              </a:rPr>
              <a:t>P.S.: Vergütung ca. 32 € pro ambulanter Notfall, Fallkosten ca. 120 €</a:t>
            </a:r>
            <a:br>
              <a:rPr sz="2000"/>
            </a:br>
            <a:r>
              <a:rPr b="0" lang="de-DE" sz="2000" spc="-1" strike="noStrike">
                <a:solidFill>
                  <a:srgbClr val="ff0000"/>
                </a:solidFill>
                <a:latin typeface="Frutiger LT Pro 55 Roman"/>
              </a:rPr>
              <a:t>(Gutachten DKG von 2015)</a:t>
            </a:r>
            <a:endParaRPr b="0" lang="de-DE" sz="2000" spc="-1" strike="noStrike">
              <a:solidFill>
                <a:srgbClr val="000000"/>
              </a:solidFill>
              <a:latin typeface="Frutiger LT Pro 55 Roman"/>
            </a:endParaRPr>
          </a:p>
        </p:txBody>
      </p:sp>
    </p:spTree>
  </p:cSld>
  <mc:AlternateContent>
    <mc:Choice Requires="p14">
      <p:transition spd="slow" p14:dur="2000"/>
    </mc:Choice>
    <mc:Fallback>
      <p:transition spd="slow"/>
    </mc:Fallback>
  </mc:AlternateContent>
</p:sld>
</file>

<file path=ppt/slides/slide1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show="0">
  <p:cSld>
    <p:spTree>
      <p:nvGrpSpPr>
        <p:cNvPr id="1" name=""/>
        <p:cNvGrpSpPr/>
        <p:nvPr/>
      </p:nvGrpSpPr>
      <p:grpSpPr>
        <a:xfrm>
          <a:off x="0" y="0"/>
          <a:ext cx="0" cy="0"/>
          <a:chOff x="0" y="0"/>
          <a:chExt cx="0" cy="0"/>
        </a:xfrm>
      </p:grpSpPr>
      <p:sp>
        <p:nvSpPr>
          <p:cNvPr id="346" name="PlaceHolder 1"/>
          <p:cNvSpPr>
            <a:spLocks noGrp="1"/>
          </p:cNvSpPr>
          <p:nvPr>
            <p:ph type="title"/>
          </p:nvPr>
        </p:nvSpPr>
        <p:spPr>
          <a:xfrm>
            <a:off x="343080" y="0"/>
            <a:ext cx="11258280" cy="1325160"/>
          </a:xfrm>
          <a:prstGeom prst="rect">
            <a:avLst/>
          </a:prstGeom>
          <a:noFill/>
          <a:ln w="0">
            <a:noFill/>
          </a:ln>
        </p:spPr>
        <p:txBody>
          <a:bodyPr anchor="ctr">
            <a:noAutofit/>
          </a:bodyPr>
          <a:p>
            <a:pPr>
              <a:lnSpc>
                <a:spcPct val="90000"/>
              </a:lnSpc>
              <a:buNone/>
            </a:pPr>
            <a:r>
              <a:rPr b="1" lang="de-DE" sz="4400" spc="-1" strike="noStrike" u="sng">
                <a:solidFill>
                  <a:srgbClr val="000000"/>
                </a:solidFill>
                <a:uFillTx/>
                <a:latin typeface="Calibri Light"/>
              </a:rPr>
              <a:t>Berechnung Aufschlag einzelne Bereiche </a:t>
            </a:r>
            <a:r>
              <a:rPr b="1" lang="de-DE" sz="2800" spc="-1" strike="noStrike" u="sng">
                <a:solidFill>
                  <a:srgbClr val="000000"/>
                </a:solidFill>
                <a:uFillTx/>
                <a:latin typeface="Calibri Light"/>
              </a:rPr>
              <a:t>( § 39 KHG)</a:t>
            </a:r>
            <a:endParaRPr b="0" lang="de-DE" sz="2800" spc="-1" strike="noStrike">
              <a:solidFill>
                <a:srgbClr val="000000"/>
              </a:solidFill>
              <a:latin typeface="Calibri"/>
            </a:endParaRPr>
          </a:p>
        </p:txBody>
      </p:sp>
      <p:sp>
        <p:nvSpPr>
          <p:cNvPr id="347" name="PlaceHolder 2"/>
          <p:cNvSpPr>
            <a:spLocks noGrp="1"/>
          </p:cNvSpPr>
          <p:nvPr>
            <p:ph/>
          </p:nvPr>
        </p:nvSpPr>
        <p:spPr>
          <a:xfrm>
            <a:off x="343080" y="1584000"/>
            <a:ext cx="11643840" cy="4350960"/>
          </a:xfrm>
          <a:prstGeom prst="rect">
            <a:avLst/>
          </a:prstGeom>
          <a:noFill/>
          <a:ln w="0">
            <a:noFill/>
          </a:ln>
        </p:spPr>
        <p:txBody>
          <a:bodyPr anchor="t">
            <a:normAutofit fontScale="61000"/>
          </a:bodyPr>
          <a:p>
            <a:pPr marL="228600" indent="-228600">
              <a:lnSpc>
                <a:spcPct val="90000"/>
              </a:lnSpc>
              <a:spcBef>
                <a:spcPts val="1001"/>
              </a:spcBef>
              <a:buClr>
                <a:srgbClr val="000000"/>
              </a:buClr>
              <a:buFont typeface="Arial"/>
              <a:buChar char="•"/>
            </a:pPr>
            <a:r>
              <a:rPr b="0" lang="de-DE" sz="3600" spc="-1" strike="noStrike">
                <a:solidFill>
                  <a:srgbClr val="000000"/>
                </a:solidFill>
                <a:latin typeface="Calibri"/>
              </a:rPr>
              <a:t>InEK legt die Leistungsgruppen fest, die den Bereichen zugordnet werden</a:t>
            </a:r>
            <a:endParaRPr b="0" lang="de-DE" sz="36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lang="de-DE" sz="3600" spc="-1" strike="noStrike">
                <a:solidFill>
                  <a:srgbClr val="000000"/>
                </a:solidFill>
                <a:latin typeface="Calibri"/>
              </a:rPr>
              <a:t>Aufteilung der jeweiligen Fördersumme auf LG der Bereiche: Anteil des Vorhaltevolumens (RG) der einzelnen LG am Vorhaltevolumen des Bereichs (RG). Ergebnis: </a:t>
            </a:r>
            <a:r>
              <a:rPr b="0" lang="de-DE" sz="3600" spc="-1" strike="noStrike">
                <a:solidFill>
                  <a:srgbClr val="000000"/>
                </a:solidFill>
                <a:highlight>
                  <a:srgbClr val="ffff00"/>
                </a:highlight>
                <a:latin typeface="Calibri"/>
              </a:rPr>
              <a:t>Geldbetrag je LG bundesweit</a:t>
            </a:r>
            <a:endParaRPr b="0" lang="de-DE" sz="36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lang="de-DE" sz="3600" spc="-1" strike="noStrike">
                <a:solidFill>
                  <a:srgbClr val="000000"/>
                </a:solidFill>
                <a:latin typeface="Calibri"/>
              </a:rPr>
              <a:t>Aufteilung auf die Länder: Anteil der Vorhaltevolumina der LG im Land (RG) am bundesweiten Vorhaltevolumen der jeweiligen LG (RG). Ergebnis: </a:t>
            </a:r>
            <a:r>
              <a:rPr b="0" lang="de-DE" sz="3600" spc="-1" strike="noStrike">
                <a:solidFill>
                  <a:srgbClr val="000000"/>
                </a:solidFill>
                <a:highlight>
                  <a:srgbClr val="ffff00"/>
                </a:highlight>
                <a:latin typeface="Calibri"/>
              </a:rPr>
              <a:t>Geldbetrag je LG landesweit</a:t>
            </a:r>
            <a:endParaRPr b="0" lang="de-DE" sz="36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lang="de-DE" sz="3600" spc="-1" strike="noStrike">
                <a:solidFill>
                  <a:srgbClr val="000000"/>
                </a:solidFill>
                <a:latin typeface="Calibri"/>
              </a:rPr>
              <a:t>Aufteilung auf die Standorte: Anteil der Vorhaltevolumen der jeweiligen LG je Standort (RG) am landesweiten Vorhaltevolumen der jeweiligen LG (RG). Ergebnis: </a:t>
            </a:r>
            <a:r>
              <a:rPr b="0" lang="de-DE" sz="3600" spc="-1" strike="noStrike">
                <a:solidFill>
                  <a:srgbClr val="000000"/>
                </a:solidFill>
                <a:highlight>
                  <a:srgbClr val="ffff00"/>
                </a:highlight>
                <a:latin typeface="Calibri"/>
              </a:rPr>
              <a:t>Geldbetrag je LG je Standort</a:t>
            </a:r>
            <a:endParaRPr b="0" lang="de-DE" sz="36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lang="de-DE" sz="3600" spc="-1" strike="noStrike">
                <a:solidFill>
                  <a:srgbClr val="000000"/>
                </a:solidFill>
                <a:latin typeface="Calibri"/>
              </a:rPr>
              <a:t>Auszahlung: Prozentuale Erhöhung der VHBR für jede LG entsprechend dem Anteil der Fördersumme je LG an der Summe der bundesweiten VHBR je LG x Bundesbasisfallwert (</a:t>
            </a:r>
            <a:r>
              <a:rPr b="0" lang="de-DE" sz="3600" spc="-1" strike="noStrike">
                <a:solidFill>
                  <a:srgbClr val="000000"/>
                </a:solidFill>
                <a:highlight>
                  <a:srgbClr val="ffff00"/>
                </a:highlight>
                <a:latin typeface="Calibri"/>
              </a:rPr>
              <a:t>Ergebnis: Prozentzahl</a:t>
            </a:r>
            <a:r>
              <a:rPr b="0" lang="de-DE" sz="3600" spc="-1" strike="noStrike">
                <a:solidFill>
                  <a:srgbClr val="000000"/>
                </a:solidFill>
                <a:latin typeface="Calibri"/>
              </a:rPr>
              <a:t>) </a:t>
            </a:r>
            <a:endParaRPr b="0" lang="de-DE" sz="3600" spc="-1" strike="noStrike">
              <a:solidFill>
                <a:srgbClr val="000000"/>
              </a:solidFill>
              <a:latin typeface="Calibri"/>
            </a:endParaRPr>
          </a:p>
          <a:p>
            <a:pPr>
              <a:lnSpc>
                <a:spcPct val="90000"/>
              </a:lnSpc>
              <a:spcBef>
                <a:spcPts val="1001"/>
              </a:spcBef>
              <a:buNone/>
            </a:pPr>
            <a:endParaRPr b="0" lang="de-DE" sz="3600" spc="-1" strike="noStrike">
              <a:solidFill>
                <a:srgbClr val="000000"/>
              </a:solidFill>
              <a:latin typeface="Calibri"/>
            </a:endParaRPr>
          </a:p>
          <a:p>
            <a:pPr>
              <a:lnSpc>
                <a:spcPct val="90000"/>
              </a:lnSpc>
              <a:spcBef>
                <a:spcPts val="1001"/>
              </a:spcBef>
              <a:buNone/>
            </a:pPr>
            <a:endParaRPr b="0" lang="de-DE" sz="3600" spc="-1" strike="noStrike">
              <a:solidFill>
                <a:srgbClr val="000000"/>
              </a:solidFill>
              <a:latin typeface="Calibri"/>
            </a:endParaRPr>
          </a:p>
        </p:txBody>
      </p:sp>
    </p:spTree>
  </p:cSld>
  <mc:AlternateContent>
    <mc:Choice Requires="p14">
      <p:transition spd="slow" p14:dur="2000"/>
    </mc:Choice>
    <mc:Fallback>
      <p:transition spd="slow"/>
    </mc:Fallback>
  </mc:AlternateContent>
</p:sld>
</file>

<file path=ppt/slides/slide1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show="0">
  <p:cSld>
    <p:spTree>
      <p:nvGrpSpPr>
        <p:cNvPr id="1" name=""/>
        <p:cNvGrpSpPr/>
        <p:nvPr/>
      </p:nvGrpSpPr>
      <p:grpSpPr>
        <a:xfrm>
          <a:off x="0" y="0"/>
          <a:ext cx="0" cy="0"/>
          <a:chOff x="0" y="0"/>
          <a:chExt cx="0" cy="0"/>
        </a:xfrm>
      </p:grpSpPr>
      <p:sp>
        <p:nvSpPr>
          <p:cNvPr id="348" name="PlaceHolder 1"/>
          <p:cNvSpPr>
            <a:spLocks noGrp="1"/>
          </p:cNvSpPr>
          <p:nvPr>
            <p:ph type="title"/>
          </p:nvPr>
        </p:nvSpPr>
        <p:spPr>
          <a:xfrm>
            <a:off x="343080" y="0"/>
            <a:ext cx="11258280" cy="1325160"/>
          </a:xfrm>
          <a:prstGeom prst="rect">
            <a:avLst/>
          </a:prstGeom>
          <a:noFill/>
          <a:ln w="0">
            <a:noFill/>
          </a:ln>
        </p:spPr>
        <p:txBody>
          <a:bodyPr anchor="ctr">
            <a:noAutofit/>
          </a:bodyPr>
          <a:p>
            <a:pPr>
              <a:lnSpc>
                <a:spcPct val="90000"/>
              </a:lnSpc>
              <a:buNone/>
            </a:pPr>
            <a:r>
              <a:rPr b="1" lang="de-DE" sz="4400" spc="-1" strike="noStrike" u="sng">
                <a:solidFill>
                  <a:srgbClr val="000000"/>
                </a:solidFill>
                <a:uFillTx/>
                <a:latin typeface="Calibri Light"/>
              </a:rPr>
              <a:t>Berechnung Aufschlag einzelne Bereiche </a:t>
            </a:r>
            <a:r>
              <a:rPr b="1" lang="de-DE" sz="2800" spc="-1" strike="noStrike" u="sng">
                <a:solidFill>
                  <a:srgbClr val="000000"/>
                </a:solidFill>
                <a:uFillTx/>
                <a:latin typeface="Calibri Light"/>
              </a:rPr>
              <a:t>– Beispiel</a:t>
            </a:r>
            <a:endParaRPr b="0" lang="de-DE" sz="2800" spc="-1" strike="noStrike">
              <a:solidFill>
                <a:srgbClr val="000000"/>
              </a:solidFill>
              <a:latin typeface="Calibri"/>
            </a:endParaRPr>
          </a:p>
        </p:txBody>
      </p:sp>
      <p:sp>
        <p:nvSpPr>
          <p:cNvPr id="349" name="PlaceHolder 2"/>
          <p:cNvSpPr>
            <a:spLocks noGrp="1"/>
          </p:cNvSpPr>
          <p:nvPr>
            <p:ph/>
          </p:nvPr>
        </p:nvSpPr>
        <p:spPr>
          <a:xfrm>
            <a:off x="343080" y="1584000"/>
            <a:ext cx="11643840" cy="4350960"/>
          </a:xfrm>
          <a:prstGeom prst="rect">
            <a:avLst/>
          </a:prstGeom>
          <a:noFill/>
          <a:ln w="0">
            <a:noFill/>
          </a:ln>
        </p:spPr>
        <p:txBody>
          <a:bodyPr anchor="t">
            <a:normAutofit/>
          </a:bodyPr>
          <a:p>
            <a:pPr>
              <a:lnSpc>
                <a:spcPct val="90000"/>
              </a:lnSpc>
              <a:spcBef>
                <a:spcPts val="1001"/>
              </a:spcBef>
              <a:buNone/>
              <a:tabLst>
                <a:tab algn="l" pos="0"/>
              </a:tabLst>
            </a:pPr>
            <a:r>
              <a:rPr b="0" lang="de-DE" sz="2400" spc="-1" strike="noStrike">
                <a:solidFill>
                  <a:srgbClr val="000000"/>
                </a:solidFill>
                <a:latin typeface="Calibri"/>
              </a:rPr>
              <a:t>Förderbetrag Bereich: 50 Mio.</a:t>
            </a:r>
            <a:endParaRPr b="0" lang="de-DE" sz="2400" spc="-1" strike="noStrike">
              <a:solidFill>
                <a:srgbClr val="000000"/>
              </a:solidFill>
              <a:latin typeface="Calibri"/>
            </a:endParaRPr>
          </a:p>
          <a:p>
            <a:pPr>
              <a:lnSpc>
                <a:spcPct val="90000"/>
              </a:lnSpc>
              <a:spcBef>
                <a:spcPts val="1001"/>
              </a:spcBef>
              <a:buNone/>
              <a:tabLst>
                <a:tab algn="l" pos="0"/>
              </a:tabLst>
            </a:pPr>
            <a:r>
              <a:rPr b="0" lang="de-DE" sz="2400" spc="-1" strike="noStrike">
                <a:solidFill>
                  <a:srgbClr val="000000"/>
                </a:solidFill>
                <a:latin typeface="Calibri"/>
              </a:rPr>
              <a:t>Vorhaltevolumen Bereich bundesweit: 1.000.000 RG</a:t>
            </a:r>
            <a:endParaRPr b="0" lang="de-DE" sz="2400" spc="-1" strike="noStrike">
              <a:solidFill>
                <a:srgbClr val="000000"/>
              </a:solidFill>
              <a:latin typeface="Calibri"/>
            </a:endParaRPr>
          </a:p>
          <a:p>
            <a:pPr>
              <a:lnSpc>
                <a:spcPct val="90000"/>
              </a:lnSpc>
              <a:spcBef>
                <a:spcPts val="1001"/>
              </a:spcBef>
              <a:buNone/>
              <a:tabLst>
                <a:tab algn="l" pos="0"/>
              </a:tabLst>
            </a:pPr>
            <a:r>
              <a:rPr b="0" lang="de-DE" sz="2400" spc="-1" strike="noStrike">
                <a:solidFill>
                  <a:srgbClr val="000000"/>
                </a:solidFill>
                <a:latin typeface="Calibri"/>
              </a:rPr>
              <a:t>Vorhaltevolumen LG bundesweit: 100.000 RG</a:t>
            </a:r>
            <a:endParaRPr b="0" lang="de-DE" sz="2400" spc="-1" strike="noStrike">
              <a:solidFill>
                <a:srgbClr val="000000"/>
              </a:solidFill>
              <a:latin typeface="Calibri"/>
            </a:endParaRPr>
          </a:p>
          <a:p>
            <a:pPr>
              <a:lnSpc>
                <a:spcPct val="90000"/>
              </a:lnSpc>
              <a:spcBef>
                <a:spcPts val="1001"/>
              </a:spcBef>
              <a:buNone/>
              <a:tabLst>
                <a:tab algn="l" pos="0"/>
              </a:tabLst>
            </a:pPr>
            <a:r>
              <a:rPr b="0" lang="de-DE" sz="2400" spc="-1" strike="noStrike">
                <a:solidFill>
                  <a:srgbClr val="000000"/>
                </a:solidFill>
                <a:latin typeface="Calibri"/>
              </a:rPr>
              <a:t>Vorhaltevolumen LG landesweit: 5000 RG</a:t>
            </a:r>
            <a:endParaRPr b="0" lang="de-DE" sz="2400" spc="-1" strike="noStrike">
              <a:solidFill>
                <a:srgbClr val="000000"/>
              </a:solidFill>
              <a:latin typeface="Calibri"/>
            </a:endParaRPr>
          </a:p>
          <a:p>
            <a:pPr>
              <a:lnSpc>
                <a:spcPct val="90000"/>
              </a:lnSpc>
              <a:spcBef>
                <a:spcPts val="1001"/>
              </a:spcBef>
              <a:buNone/>
              <a:tabLst>
                <a:tab algn="l" pos="0"/>
              </a:tabLst>
            </a:pPr>
            <a:r>
              <a:rPr b="0" lang="de-DE" sz="2400" spc="-1" strike="noStrike">
                <a:solidFill>
                  <a:srgbClr val="000000"/>
                </a:solidFill>
                <a:latin typeface="Calibri"/>
              </a:rPr>
              <a:t>Vorhaltevolumen LG Krankenhaus 1</a:t>
            </a:r>
            <a:endParaRPr b="0" lang="de-DE" sz="2400" spc="-1" strike="noStrike">
              <a:solidFill>
                <a:srgbClr val="000000"/>
              </a:solidFill>
              <a:latin typeface="Calibri"/>
            </a:endParaRPr>
          </a:p>
          <a:p>
            <a:pPr>
              <a:lnSpc>
                <a:spcPct val="90000"/>
              </a:lnSpc>
              <a:spcBef>
                <a:spcPts val="1001"/>
              </a:spcBef>
              <a:buNone/>
              <a:tabLst>
                <a:tab algn="l" pos="0"/>
              </a:tabLst>
            </a:pPr>
            <a:endParaRPr b="0" lang="de-DE" sz="2400" spc="-1" strike="noStrike">
              <a:solidFill>
                <a:srgbClr val="000000"/>
              </a:solidFill>
              <a:latin typeface="Calibri"/>
            </a:endParaRPr>
          </a:p>
          <a:p>
            <a:pPr>
              <a:lnSpc>
                <a:spcPct val="90000"/>
              </a:lnSpc>
              <a:spcBef>
                <a:spcPts val="1001"/>
              </a:spcBef>
              <a:buNone/>
              <a:tabLst>
                <a:tab algn="l" pos="0"/>
              </a:tabLst>
            </a:pPr>
            <a:r>
              <a:rPr b="0" lang="de-DE" sz="2400" spc="-1" strike="noStrike">
                <a:solidFill>
                  <a:srgbClr val="000000"/>
                </a:solidFill>
                <a:latin typeface="Calibri"/>
              </a:rPr>
              <a:t>Anteiliger Förderbetrag LG bundesweit: 50/100x10 = 5 Mio.</a:t>
            </a:r>
            <a:endParaRPr b="0" lang="de-DE" sz="2400" spc="-1" strike="noStrike">
              <a:solidFill>
                <a:srgbClr val="000000"/>
              </a:solidFill>
              <a:latin typeface="Calibri"/>
            </a:endParaRPr>
          </a:p>
          <a:p>
            <a:pPr>
              <a:lnSpc>
                <a:spcPct val="90000"/>
              </a:lnSpc>
              <a:spcBef>
                <a:spcPts val="1001"/>
              </a:spcBef>
              <a:buNone/>
              <a:tabLst>
                <a:tab algn="l" pos="0"/>
              </a:tabLst>
            </a:pPr>
            <a:r>
              <a:rPr b="0" lang="de-DE" sz="2400" spc="-1" strike="noStrike">
                <a:solidFill>
                  <a:srgbClr val="000000"/>
                </a:solidFill>
                <a:latin typeface="Calibri"/>
              </a:rPr>
              <a:t>Anteiliger Förderbetrag LG landesweit: 5/10x5 = 2,5 Mio.</a:t>
            </a:r>
            <a:endParaRPr b="0" lang="de-DE" sz="2400" spc="-1" strike="noStrike">
              <a:solidFill>
                <a:srgbClr val="000000"/>
              </a:solidFill>
              <a:latin typeface="Calibri"/>
            </a:endParaRPr>
          </a:p>
          <a:p>
            <a:pPr>
              <a:lnSpc>
                <a:spcPct val="90000"/>
              </a:lnSpc>
              <a:spcBef>
                <a:spcPts val="1001"/>
              </a:spcBef>
              <a:buNone/>
              <a:tabLst>
                <a:tab algn="l" pos="0"/>
              </a:tabLst>
            </a:pPr>
            <a:r>
              <a:rPr b="0" lang="de-DE" sz="2400" spc="-1" strike="noStrike">
                <a:solidFill>
                  <a:srgbClr val="000000"/>
                </a:solidFill>
                <a:latin typeface="Calibri"/>
              </a:rPr>
              <a:t>Anteiliger Förderbetrag LG je KH: 2,5/5x1 = 0,5 Mio.</a:t>
            </a:r>
            <a:endParaRPr b="0" lang="de-DE" sz="2400" spc="-1" strike="noStrike">
              <a:solidFill>
                <a:srgbClr val="000000"/>
              </a:solidFill>
              <a:latin typeface="Calibri"/>
            </a:endParaRPr>
          </a:p>
          <a:p>
            <a:pPr>
              <a:lnSpc>
                <a:spcPct val="90000"/>
              </a:lnSpc>
              <a:spcBef>
                <a:spcPts val="1001"/>
              </a:spcBef>
              <a:buNone/>
              <a:tabLst>
                <a:tab algn="l" pos="0"/>
              </a:tabLst>
            </a:pPr>
            <a:endParaRPr b="0" lang="de-DE" sz="2400" spc="-1" strike="noStrike">
              <a:solidFill>
                <a:srgbClr val="000000"/>
              </a:solidFill>
              <a:latin typeface="Calibri"/>
            </a:endParaRPr>
          </a:p>
          <a:p>
            <a:pPr>
              <a:lnSpc>
                <a:spcPct val="90000"/>
              </a:lnSpc>
              <a:spcBef>
                <a:spcPts val="1001"/>
              </a:spcBef>
              <a:buNone/>
              <a:tabLst>
                <a:tab algn="l" pos="0"/>
              </a:tabLst>
            </a:pPr>
            <a:endParaRPr b="0" lang="de-DE" sz="2400" spc="-1" strike="noStrike">
              <a:solidFill>
                <a:srgbClr val="000000"/>
              </a:solidFill>
              <a:latin typeface="Calibri"/>
            </a:endParaRPr>
          </a:p>
          <a:p>
            <a:pPr>
              <a:lnSpc>
                <a:spcPct val="90000"/>
              </a:lnSpc>
              <a:spcBef>
                <a:spcPts val="1001"/>
              </a:spcBef>
              <a:buNone/>
              <a:tabLst>
                <a:tab algn="l" pos="0"/>
              </a:tabLst>
            </a:pPr>
            <a:endParaRPr b="0" lang="de-DE" sz="3600" spc="-1" strike="noStrike">
              <a:solidFill>
                <a:srgbClr val="000000"/>
              </a:solidFill>
              <a:latin typeface="Calibri"/>
            </a:endParaRPr>
          </a:p>
        </p:txBody>
      </p:sp>
    </p:spTree>
  </p:cSld>
  <mc:AlternateContent>
    <mc:Choice Requires="p14">
      <p:transition spd="slow" p14:dur="2000"/>
    </mc:Choice>
    <mc:Fallback>
      <p:transition spd="slow"/>
    </mc:Fallback>
  </mc:AlternateContent>
</p:sld>
</file>

<file path=ppt/slides/slide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59" name="PlaceHolder 1"/>
          <p:cNvSpPr>
            <a:spLocks noGrp="1"/>
          </p:cNvSpPr>
          <p:nvPr>
            <p:ph type="title"/>
          </p:nvPr>
        </p:nvSpPr>
        <p:spPr>
          <a:xfrm>
            <a:off x="685800" y="152280"/>
            <a:ext cx="10515240" cy="1325160"/>
          </a:xfrm>
          <a:prstGeom prst="rect">
            <a:avLst/>
          </a:prstGeom>
          <a:noFill/>
          <a:ln w="0">
            <a:noFill/>
          </a:ln>
        </p:spPr>
        <p:txBody>
          <a:bodyPr anchor="t">
            <a:noAutofit/>
          </a:bodyPr>
          <a:p>
            <a:pPr>
              <a:lnSpc>
                <a:spcPct val="90000"/>
              </a:lnSpc>
              <a:buNone/>
            </a:pPr>
            <a:r>
              <a:rPr b="1" lang="de-DE" sz="2800" spc="-1" strike="noStrike" u="sng">
                <a:solidFill>
                  <a:srgbClr val="ffffff"/>
                </a:solidFill>
                <a:uFillTx/>
                <a:latin typeface="Frutiger LT Pro 55 Roman"/>
              </a:rPr>
              <a:t>seit KHG 1972 „Duale Finanzierung“ der KH</a:t>
            </a:r>
            <a:endParaRPr b="0" lang="de-DE" sz="2800" spc="-1" strike="noStrike">
              <a:solidFill>
                <a:srgbClr val="000000"/>
              </a:solidFill>
              <a:latin typeface="Frutiger LT Pro 55 Roman"/>
            </a:endParaRPr>
          </a:p>
        </p:txBody>
      </p:sp>
      <p:sp>
        <p:nvSpPr>
          <p:cNvPr id="260" name="PlaceHolder 2"/>
          <p:cNvSpPr>
            <a:spLocks noGrp="1"/>
          </p:cNvSpPr>
          <p:nvPr>
            <p:ph/>
          </p:nvPr>
        </p:nvSpPr>
        <p:spPr>
          <a:xfrm>
            <a:off x="838080" y="1566720"/>
            <a:ext cx="10661400" cy="5027400"/>
          </a:xfrm>
          <a:prstGeom prst="rect">
            <a:avLst/>
          </a:prstGeom>
          <a:noFill/>
          <a:ln w="0">
            <a:noFill/>
          </a:ln>
        </p:spPr>
        <p:txBody>
          <a:bodyPr anchor="t">
            <a:normAutofit fontScale="92000"/>
          </a:bodyPr>
          <a:p>
            <a:pPr marL="228600" indent="-228600">
              <a:lnSpc>
                <a:spcPct val="90000"/>
              </a:lnSpc>
              <a:spcBef>
                <a:spcPts val="1001"/>
              </a:spcBef>
              <a:buClr>
                <a:srgbClr val="e30045"/>
              </a:buClr>
              <a:buFont typeface="Wingdings" charset="2"/>
              <a:buChar char=""/>
            </a:pPr>
            <a:r>
              <a:rPr b="1" lang="de-DE" sz="2400" spc="-1" strike="noStrike">
                <a:solidFill>
                  <a:srgbClr val="000000"/>
                </a:solidFill>
                <a:latin typeface="Calibri"/>
              </a:rPr>
              <a:t>Investitionskosten: Bundesländer</a:t>
            </a:r>
            <a:endParaRPr b="0" lang="de-DE" sz="2400" spc="-1" strike="noStrike">
              <a:solidFill>
                <a:srgbClr val="000000"/>
              </a:solidFill>
              <a:latin typeface="Frutiger LT Pro 55 Roman"/>
            </a:endParaRPr>
          </a:p>
          <a:p>
            <a:pPr lvl="1" marL="685800" indent="-228600">
              <a:lnSpc>
                <a:spcPct val="90000"/>
              </a:lnSpc>
              <a:spcBef>
                <a:spcPts val="499"/>
              </a:spcBef>
              <a:buClr>
                <a:srgbClr val="e30045"/>
              </a:buClr>
              <a:buFont typeface="Arial"/>
              <a:buChar char="•"/>
            </a:pPr>
            <a:r>
              <a:rPr b="0" lang="de-DE" sz="2400" spc="-1" strike="noStrike">
                <a:solidFill>
                  <a:srgbClr val="000000"/>
                </a:solidFill>
                <a:latin typeface="Calibri"/>
              </a:rPr>
              <a:t>seit den 90er Jahren Rückzug des Staates aus der Daseinsvorsorge</a:t>
            </a:r>
            <a:endParaRPr b="0" lang="de-DE" sz="2400" spc="-1" strike="noStrike">
              <a:solidFill>
                <a:srgbClr val="000000"/>
              </a:solidFill>
              <a:latin typeface="Frutiger LT Pro 55 Roman"/>
            </a:endParaRPr>
          </a:p>
          <a:p>
            <a:pPr lvl="1" marL="685800" indent="-228600">
              <a:lnSpc>
                <a:spcPct val="90000"/>
              </a:lnSpc>
              <a:spcBef>
                <a:spcPts val="499"/>
              </a:spcBef>
              <a:buClr>
                <a:srgbClr val="e30045"/>
              </a:buClr>
              <a:buFont typeface="Arial"/>
              <a:buChar char="•"/>
            </a:pPr>
            <a:r>
              <a:rPr b="0" lang="de-DE" sz="2400" spc="-1" strike="noStrike">
                <a:solidFill>
                  <a:srgbClr val="000000"/>
                </a:solidFill>
                <a:latin typeface="Calibri"/>
              </a:rPr>
              <a:t>Unterfinanzierung ca. 50%</a:t>
            </a:r>
            <a:endParaRPr b="0" lang="de-DE" sz="2400" spc="-1" strike="noStrike">
              <a:solidFill>
                <a:srgbClr val="000000"/>
              </a:solidFill>
              <a:latin typeface="Frutiger LT Pro 55 Roman"/>
            </a:endParaRPr>
          </a:p>
          <a:p>
            <a:pPr lvl="1" marL="685800" indent="-228600">
              <a:lnSpc>
                <a:spcPct val="90000"/>
              </a:lnSpc>
              <a:spcBef>
                <a:spcPts val="499"/>
              </a:spcBef>
              <a:buClr>
                <a:srgbClr val="e30045"/>
              </a:buClr>
              <a:buFont typeface="Arial"/>
              <a:buChar char="•"/>
            </a:pPr>
            <a:r>
              <a:rPr b="0" lang="de-DE" sz="2400" spc="-1" strike="noStrike">
                <a:solidFill>
                  <a:srgbClr val="000000"/>
                </a:solidFill>
                <a:latin typeface="Calibri"/>
              </a:rPr>
              <a:t>geplant ist ein Transformationsfonds (Länder und GKV, ab 2026 10 Jahre lang </a:t>
            </a:r>
            <a:r>
              <a:rPr b="0" lang="de-DE" sz="2400" spc="-1" strike="noStrike">
                <a:solidFill>
                  <a:srgbClr val="000000"/>
                </a:solidFill>
                <a:latin typeface="Calibri"/>
              </a:rPr>
              <a:t>	</a:t>
            </a:r>
            <a:r>
              <a:rPr b="0" lang="de-DE" sz="2400" spc="-1" strike="noStrike">
                <a:solidFill>
                  <a:srgbClr val="000000"/>
                </a:solidFill>
                <a:latin typeface="Calibri"/>
              </a:rPr>
              <a:t>	</a:t>
            </a:r>
            <a:r>
              <a:rPr b="0" lang="de-DE" sz="2400" spc="-1" strike="noStrike">
                <a:solidFill>
                  <a:srgbClr val="000000"/>
                </a:solidFill>
                <a:latin typeface="Calibri"/>
              </a:rPr>
              <a:t>	</a:t>
            </a:r>
            <a:r>
              <a:rPr b="0" lang="de-DE" sz="2400" spc="-1" strike="noStrike">
                <a:solidFill>
                  <a:srgbClr val="000000"/>
                </a:solidFill>
                <a:latin typeface="Calibri"/>
              </a:rPr>
              <a:t>	</a:t>
            </a:r>
            <a:r>
              <a:rPr b="0" lang="de-DE" sz="2400" spc="-1" strike="noStrike">
                <a:solidFill>
                  <a:srgbClr val="000000"/>
                </a:solidFill>
                <a:latin typeface="Calibri"/>
              </a:rPr>
              <a:t>	</a:t>
            </a:r>
            <a:r>
              <a:rPr b="0" lang="de-DE" sz="2400" spc="-1" strike="noStrike">
                <a:solidFill>
                  <a:srgbClr val="000000"/>
                </a:solidFill>
                <a:latin typeface="Calibri"/>
              </a:rPr>
              <a:t>jeweils 2,5 Mrd. €/Jahr; insgesamt 50 Mrd. €)</a:t>
            </a:r>
            <a:endParaRPr b="0" lang="de-DE" sz="2400" spc="-1" strike="noStrike">
              <a:solidFill>
                <a:srgbClr val="000000"/>
              </a:solidFill>
              <a:latin typeface="Frutiger LT Pro 55 Roman"/>
            </a:endParaRPr>
          </a:p>
          <a:p>
            <a:pPr>
              <a:lnSpc>
                <a:spcPct val="90000"/>
              </a:lnSpc>
              <a:spcBef>
                <a:spcPts val="1417"/>
              </a:spcBef>
              <a:buNone/>
            </a:pPr>
            <a:endParaRPr b="0" lang="de-DE" sz="2400" spc="-1" strike="noStrike">
              <a:solidFill>
                <a:srgbClr val="000000"/>
              </a:solidFill>
              <a:latin typeface="Frutiger LT Pro 55 Roman"/>
            </a:endParaRPr>
          </a:p>
          <a:p>
            <a:pPr marL="228600" indent="-228600">
              <a:lnSpc>
                <a:spcPct val="90000"/>
              </a:lnSpc>
              <a:spcBef>
                <a:spcPts val="1001"/>
              </a:spcBef>
              <a:buClr>
                <a:srgbClr val="e30045"/>
              </a:buClr>
              <a:buFont typeface="Wingdings" charset="2"/>
              <a:buChar char=""/>
            </a:pPr>
            <a:r>
              <a:rPr b="1" lang="de-DE" sz="2400" spc="-1" strike="noStrike">
                <a:solidFill>
                  <a:srgbClr val="000000"/>
                </a:solidFill>
                <a:latin typeface="Calibri"/>
              </a:rPr>
              <a:t>laufende Betriebskosten: Krankenkassen</a:t>
            </a:r>
            <a:endParaRPr b="0" lang="de-DE" sz="2400" spc="-1" strike="noStrike">
              <a:solidFill>
                <a:srgbClr val="000000"/>
              </a:solidFill>
              <a:latin typeface="Frutiger LT Pro 55 Roman"/>
            </a:endParaRPr>
          </a:p>
          <a:p>
            <a:pPr lvl="1" marL="685800" indent="-228600">
              <a:lnSpc>
                <a:spcPct val="90000"/>
              </a:lnSpc>
              <a:spcBef>
                <a:spcPts val="499"/>
              </a:spcBef>
              <a:buClr>
                <a:srgbClr val="ff0000"/>
              </a:buClr>
              <a:buFont typeface="Arial"/>
              <a:buChar char="•"/>
            </a:pPr>
            <a:r>
              <a:rPr b="0" lang="de-DE" sz="2400" spc="-1" strike="noStrike">
                <a:solidFill>
                  <a:srgbClr val="000000"/>
                </a:solidFill>
                <a:latin typeface="Calibri"/>
              </a:rPr>
              <a:t>Fallpauschalensystem  = </a:t>
            </a:r>
            <a:r>
              <a:rPr b="0" lang="de-DE" sz="2400" spc="-1" strike="noStrike">
                <a:solidFill>
                  <a:srgbClr val="000000"/>
                </a:solidFill>
                <a:latin typeface="Calibri"/>
              </a:rPr>
              <a:t>	</a:t>
            </a:r>
            <a:r>
              <a:rPr b="0" lang="de-DE" sz="2400" spc="-1" strike="noStrike">
                <a:solidFill>
                  <a:srgbClr val="000000"/>
                </a:solidFill>
                <a:latin typeface="Calibri"/>
              </a:rPr>
              <a:t>einheitlicher Preis für eine bestimmte </a:t>
            </a:r>
            <a:r>
              <a:rPr b="0" lang="de-DE" sz="2400" spc="-1" strike="noStrike">
                <a:solidFill>
                  <a:srgbClr val="000000"/>
                </a:solidFill>
                <a:latin typeface="Calibri"/>
              </a:rPr>
              <a:t>	</a:t>
            </a:r>
            <a:r>
              <a:rPr b="0" lang="de-DE" sz="2400" spc="-1" strike="noStrike">
                <a:solidFill>
                  <a:srgbClr val="000000"/>
                </a:solidFill>
                <a:latin typeface="Calibri"/>
              </a:rPr>
              <a:t>	</a:t>
            </a:r>
            <a:r>
              <a:rPr b="0" lang="de-DE" sz="2400" spc="-1" strike="noStrike">
                <a:solidFill>
                  <a:srgbClr val="000000"/>
                </a:solidFill>
                <a:latin typeface="Calibri"/>
              </a:rPr>
              <a:t>	</a:t>
            </a:r>
            <a:r>
              <a:rPr b="0" lang="de-DE" sz="2400" spc="-1" strike="noStrike">
                <a:solidFill>
                  <a:srgbClr val="000000"/>
                </a:solidFill>
                <a:latin typeface="Calibri"/>
              </a:rPr>
              <a:t>	</a:t>
            </a:r>
            <a:r>
              <a:rPr b="0" lang="de-DE" sz="2400" spc="-1" strike="noStrike">
                <a:solidFill>
                  <a:srgbClr val="000000"/>
                </a:solidFill>
                <a:latin typeface="Calibri"/>
              </a:rPr>
              <a:t>	</a:t>
            </a:r>
            <a:r>
              <a:rPr b="0" lang="de-DE" sz="2400" spc="-1" strike="noStrike">
                <a:solidFill>
                  <a:srgbClr val="000000"/>
                </a:solidFill>
                <a:latin typeface="Calibri"/>
              </a:rPr>
              <a:t>	</a:t>
            </a:r>
            <a:r>
              <a:rPr b="0" lang="de-DE" sz="2400" spc="-1" strike="noStrike">
                <a:solidFill>
                  <a:srgbClr val="000000"/>
                </a:solidFill>
                <a:latin typeface="Calibri"/>
              </a:rPr>
              <a:t>Behandlung einer bestimmten Diagnose </a:t>
            </a:r>
            <a:endParaRPr b="0" lang="de-DE" sz="2400" spc="-1" strike="noStrike">
              <a:solidFill>
                <a:srgbClr val="000000"/>
              </a:solidFill>
              <a:latin typeface="Frutiger LT Pro 55 Roman"/>
            </a:endParaRPr>
          </a:p>
          <a:p>
            <a:pPr lvl="1" marL="685800" indent="-228600">
              <a:lnSpc>
                <a:spcPct val="90000"/>
              </a:lnSpc>
              <a:spcBef>
                <a:spcPts val="499"/>
              </a:spcBef>
              <a:buClr>
                <a:srgbClr val="ff0000"/>
              </a:buClr>
              <a:buFont typeface="Arial"/>
              <a:buChar char="•"/>
            </a:pPr>
            <a:r>
              <a:rPr b="0" lang="de-DE" sz="2400" spc="-1" strike="noStrike">
                <a:solidFill>
                  <a:srgbClr val="000000"/>
                </a:solidFill>
                <a:latin typeface="Calibri"/>
              </a:rPr>
              <a:t>Unterfinanzierung Preisniveau der „Landesbasisfallwerte“ unzureichend</a:t>
            </a:r>
            <a:endParaRPr b="0" lang="de-DE" sz="2400" spc="-1" strike="noStrike">
              <a:solidFill>
                <a:srgbClr val="000000"/>
              </a:solidFill>
              <a:latin typeface="Frutiger LT Pro 55 Roman"/>
            </a:endParaRPr>
          </a:p>
          <a:p>
            <a:pPr lvl="1" marL="685800" indent="-228600">
              <a:lnSpc>
                <a:spcPct val="90000"/>
              </a:lnSpc>
              <a:spcBef>
                <a:spcPts val="499"/>
              </a:spcBef>
              <a:buClr>
                <a:srgbClr val="ff0000"/>
              </a:buClr>
              <a:buFont typeface="Arial"/>
              <a:buChar char="•"/>
            </a:pPr>
            <a:r>
              <a:rPr b="0" lang="de-DE" sz="2400" spc="-1" strike="noStrike">
                <a:solidFill>
                  <a:srgbClr val="000000"/>
                </a:solidFill>
                <a:latin typeface="Calibri"/>
              </a:rPr>
              <a:t>Fallzahlrückgang (Personalengpässe, Bettensperrungen, Ambulantisierung</a:t>
            </a:r>
            <a:endParaRPr b="0" lang="de-DE" sz="2400" spc="-1" strike="noStrike">
              <a:solidFill>
                <a:srgbClr val="000000"/>
              </a:solidFill>
              <a:latin typeface="Frutiger LT Pro 55 Roman"/>
            </a:endParaRPr>
          </a:p>
          <a:p>
            <a:pPr lvl="1" marL="685800" indent="-228600">
              <a:lnSpc>
                <a:spcPct val="90000"/>
              </a:lnSpc>
              <a:spcBef>
                <a:spcPts val="499"/>
              </a:spcBef>
              <a:buClr>
                <a:srgbClr val="ff0000"/>
              </a:buClr>
              <a:buFont typeface="Arial"/>
              <a:buChar char="•"/>
            </a:pPr>
            <a:r>
              <a:rPr b="0" lang="de-DE" sz="2400" spc="-1" strike="noStrike">
                <a:solidFill>
                  <a:srgbClr val="000000"/>
                </a:solidFill>
                <a:latin typeface="Calibri"/>
              </a:rPr>
              <a:t>in 2024 extremer Anstieg der Defizite</a:t>
            </a:r>
            <a:endParaRPr b="0" lang="de-DE" sz="2400" spc="-1" strike="noStrike">
              <a:solidFill>
                <a:srgbClr val="000000"/>
              </a:solidFill>
              <a:latin typeface="Frutiger LT Pro 55 Roman"/>
            </a:endParaRPr>
          </a:p>
          <a:p>
            <a:pPr>
              <a:lnSpc>
                <a:spcPct val="90000"/>
              </a:lnSpc>
              <a:spcBef>
                <a:spcPts val="1417"/>
              </a:spcBef>
              <a:buNone/>
            </a:pPr>
            <a:endParaRPr b="0" lang="de-DE" sz="2800" spc="-1" strike="noStrike">
              <a:solidFill>
                <a:srgbClr val="000000"/>
              </a:solidFill>
              <a:latin typeface="Frutiger LT Pro 55 Roman"/>
            </a:endParaRPr>
          </a:p>
          <a:p>
            <a:pPr>
              <a:lnSpc>
                <a:spcPct val="90000"/>
              </a:lnSpc>
              <a:spcBef>
                <a:spcPts val="1417"/>
              </a:spcBef>
              <a:buNone/>
            </a:pPr>
            <a:endParaRPr b="0" lang="de-DE" sz="2800" spc="-1" strike="noStrike">
              <a:solidFill>
                <a:srgbClr val="000000"/>
              </a:solidFill>
              <a:latin typeface="Frutiger LT Pro 55 Roman"/>
            </a:endParaRPr>
          </a:p>
        </p:txBody>
      </p:sp>
    </p:spTree>
  </p:cSld>
  <mc:AlternateContent>
    <mc:Choice Requires="p14">
      <p:transition spd="slow" p14:dur="2000"/>
    </mc:Choice>
    <mc:Fallback>
      <p:transition spd="slow"/>
    </mc:Fallback>
  </mc:AlternateContent>
</p:sld>
</file>

<file path=ppt/slides/slide2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show="0">
  <p:cSld>
    <p:spTree>
      <p:nvGrpSpPr>
        <p:cNvPr id="1" name=""/>
        <p:cNvGrpSpPr/>
        <p:nvPr/>
      </p:nvGrpSpPr>
      <p:grpSpPr>
        <a:xfrm>
          <a:off x="0" y="0"/>
          <a:ext cx="0" cy="0"/>
          <a:chOff x="0" y="0"/>
          <a:chExt cx="0" cy="0"/>
        </a:xfrm>
      </p:grpSpPr>
      <p:sp>
        <p:nvSpPr>
          <p:cNvPr id="350" name="PlaceHolder 1"/>
          <p:cNvSpPr>
            <a:spLocks noGrp="1"/>
          </p:cNvSpPr>
          <p:nvPr>
            <p:ph type="title"/>
          </p:nvPr>
        </p:nvSpPr>
        <p:spPr>
          <a:xfrm>
            <a:off x="243360" y="18360"/>
            <a:ext cx="11350080" cy="1325160"/>
          </a:xfrm>
          <a:prstGeom prst="rect">
            <a:avLst/>
          </a:prstGeom>
          <a:noFill/>
          <a:ln w="0">
            <a:noFill/>
          </a:ln>
        </p:spPr>
        <p:txBody>
          <a:bodyPr anchor="ctr">
            <a:noAutofit/>
          </a:bodyPr>
          <a:p>
            <a:pPr>
              <a:lnSpc>
                <a:spcPct val="90000"/>
              </a:lnSpc>
              <a:buNone/>
            </a:pPr>
            <a:r>
              <a:rPr b="0" lang="de-DE" sz="4300" spc="-1" strike="noStrike" u="sng">
                <a:solidFill>
                  <a:srgbClr val="000000"/>
                </a:solidFill>
                <a:uFillTx/>
                <a:latin typeface="Calibri Light"/>
              </a:rPr>
              <a:t>Auszahlung Vorhaltebudget und Zuschläge </a:t>
            </a:r>
            <a:r>
              <a:rPr b="0" lang="de-DE" sz="3200" spc="-1" strike="noStrike" u="sng">
                <a:solidFill>
                  <a:srgbClr val="000000"/>
                </a:solidFill>
                <a:uFillTx/>
                <a:latin typeface="Calibri Light"/>
              </a:rPr>
              <a:t>(KHEntgG)</a:t>
            </a:r>
            <a:endParaRPr b="0" lang="de-DE" sz="3200" spc="-1" strike="noStrike">
              <a:solidFill>
                <a:srgbClr val="000000"/>
              </a:solidFill>
              <a:latin typeface="Calibri"/>
            </a:endParaRPr>
          </a:p>
        </p:txBody>
      </p:sp>
      <p:sp>
        <p:nvSpPr>
          <p:cNvPr id="351" name="PlaceHolder 2"/>
          <p:cNvSpPr>
            <a:spLocks noGrp="1"/>
          </p:cNvSpPr>
          <p:nvPr>
            <p:ph/>
          </p:nvPr>
        </p:nvSpPr>
        <p:spPr>
          <a:xfrm>
            <a:off x="598320" y="1343880"/>
            <a:ext cx="10994760" cy="4832640"/>
          </a:xfrm>
          <a:prstGeom prst="rect">
            <a:avLst/>
          </a:prstGeom>
          <a:noFill/>
          <a:ln w="0">
            <a:noFill/>
          </a:ln>
        </p:spPr>
        <p:txBody>
          <a:bodyPr anchor="t">
            <a:normAutofit fontScale="68000"/>
          </a:bodyPr>
          <a:p>
            <a:pPr marL="343080" indent="-343080">
              <a:lnSpc>
                <a:spcPct val="107000"/>
              </a:lnSpc>
              <a:spcBef>
                <a:spcPts val="1001"/>
              </a:spcBef>
              <a:buClr>
                <a:srgbClr val="000000"/>
              </a:buClr>
              <a:buFont typeface="Symbol"/>
              <a:buChar char=""/>
            </a:pPr>
            <a:r>
              <a:rPr b="1" lang="de-DE" sz="2800" spc="-1" strike="noStrike">
                <a:solidFill>
                  <a:srgbClr val="000000"/>
                </a:solidFill>
                <a:latin typeface="Calibri"/>
                <a:ea typeface="Calibri"/>
              </a:rPr>
              <a:t>Vorhaltebudget des KH </a:t>
            </a:r>
            <a:r>
              <a:rPr b="0" lang="de-DE" sz="2800" spc="-1" strike="noStrike">
                <a:solidFill>
                  <a:srgbClr val="000000"/>
                </a:solidFill>
                <a:latin typeface="Calibri"/>
                <a:ea typeface="Calibri"/>
              </a:rPr>
              <a:t>= Vorhaltebewertungsrelationen (prozentual erhöht um Förderbeträge für einzelne Bereiche) x geltender LBFW </a:t>
            </a:r>
            <a:endParaRPr b="0" lang="de-DE" sz="2800" spc="-1" strike="noStrike">
              <a:solidFill>
                <a:srgbClr val="000000"/>
              </a:solidFill>
              <a:latin typeface="Calibri"/>
            </a:endParaRPr>
          </a:p>
          <a:p>
            <a:pPr marL="343080" indent="-343080">
              <a:lnSpc>
                <a:spcPct val="107000"/>
              </a:lnSpc>
              <a:spcBef>
                <a:spcPts val="1001"/>
              </a:spcBef>
              <a:buClr>
                <a:srgbClr val="000000"/>
              </a:buClr>
              <a:buFont typeface="Symbol"/>
              <a:buChar char=""/>
            </a:pPr>
            <a:r>
              <a:rPr b="0" lang="de-DE" sz="2800" spc="-1" strike="noStrike">
                <a:solidFill>
                  <a:srgbClr val="000000"/>
                </a:solidFill>
                <a:latin typeface="Calibri"/>
                <a:ea typeface="Calibri"/>
              </a:rPr>
              <a:t>Auszahlung durch Entgelt pro Patient als Abschlagszahlung auf festgelegtes Vorhaltebudget mit Spitzabrechnung (vollständiger Ausgleich von Mehr-/Mindererlösen) am Jahresende</a:t>
            </a:r>
            <a:endParaRPr b="0" lang="de-DE" sz="2800" spc="-1" strike="noStrike">
              <a:solidFill>
                <a:srgbClr val="000000"/>
              </a:solidFill>
              <a:latin typeface="Calibri"/>
            </a:endParaRPr>
          </a:p>
          <a:p>
            <a:pPr marL="343080" indent="-343080">
              <a:lnSpc>
                <a:spcPct val="107000"/>
              </a:lnSpc>
              <a:spcBef>
                <a:spcPts val="1001"/>
              </a:spcBef>
              <a:buClr>
                <a:srgbClr val="000000"/>
              </a:buClr>
              <a:buFont typeface="Symbol"/>
              <a:buChar char=""/>
            </a:pPr>
            <a:r>
              <a:rPr b="0" lang="de-DE" sz="2800" spc="-1" strike="noStrike">
                <a:solidFill>
                  <a:srgbClr val="000000"/>
                </a:solidFill>
                <a:latin typeface="Calibri"/>
                <a:ea typeface="Calibri"/>
              </a:rPr>
              <a:t>Kein Mindererlösausgleich, wenn Mitteilungspflichten zur Nichterfüllung der Qualitätskriterien</a:t>
            </a:r>
            <a:br>
              <a:rPr sz="2800"/>
            </a:br>
            <a:r>
              <a:rPr b="0" lang="de-DE" sz="2800" spc="-1" strike="noStrike">
                <a:solidFill>
                  <a:srgbClr val="000000"/>
                </a:solidFill>
                <a:latin typeface="Calibri"/>
                <a:ea typeface="Calibri"/>
              </a:rPr>
              <a:t>(§ 275a, Abs.4) verletzt wurden. (KH bekommt nichts)</a:t>
            </a:r>
            <a:endParaRPr b="0" lang="de-DE" sz="2800" spc="-1" strike="noStrike">
              <a:solidFill>
                <a:srgbClr val="000000"/>
              </a:solidFill>
              <a:latin typeface="Calibri"/>
            </a:endParaRPr>
          </a:p>
          <a:p>
            <a:pPr marL="343080" indent="-343080">
              <a:lnSpc>
                <a:spcPct val="107000"/>
              </a:lnSpc>
              <a:spcBef>
                <a:spcPts val="1001"/>
              </a:spcBef>
              <a:buClr>
                <a:srgbClr val="000000"/>
              </a:buClr>
              <a:buFont typeface="Symbol"/>
              <a:buChar char=""/>
            </a:pPr>
            <a:r>
              <a:rPr b="0" lang="de-DE" sz="2800" spc="-1" strike="noStrike">
                <a:solidFill>
                  <a:srgbClr val="000000"/>
                </a:solidFill>
                <a:latin typeface="Calibri"/>
                <a:ea typeface="Calibri"/>
              </a:rPr>
              <a:t>100% Mehrerlösausgleich, wenn Mitteilungspflichten zur Nichterfüllung der Qualitätskriterien</a:t>
            </a:r>
            <a:br>
              <a:rPr sz="2800"/>
            </a:br>
            <a:r>
              <a:rPr b="0" lang="de-DE" sz="2800" spc="-1" strike="noStrike">
                <a:solidFill>
                  <a:srgbClr val="000000"/>
                </a:solidFill>
                <a:latin typeface="Calibri"/>
                <a:ea typeface="Calibri"/>
              </a:rPr>
              <a:t>(§ 275a, Abs.4) verletzt wurden. (KH müssen alles zurückzahlen)</a:t>
            </a:r>
            <a:endParaRPr b="0" lang="de-DE" sz="2800" spc="-1" strike="noStrike">
              <a:solidFill>
                <a:srgbClr val="000000"/>
              </a:solidFill>
              <a:latin typeface="Calibri"/>
            </a:endParaRPr>
          </a:p>
          <a:p>
            <a:pPr marL="343080" indent="-343080">
              <a:lnSpc>
                <a:spcPct val="107000"/>
              </a:lnSpc>
              <a:spcBef>
                <a:spcPts val="1001"/>
              </a:spcBef>
              <a:buClr>
                <a:srgbClr val="000000"/>
              </a:buClr>
              <a:buFont typeface="Symbol"/>
              <a:buChar char=""/>
            </a:pPr>
            <a:r>
              <a:rPr b="0" lang="de-DE" sz="2800" spc="-1" strike="noStrike">
                <a:solidFill>
                  <a:srgbClr val="000000"/>
                </a:solidFill>
                <a:latin typeface="Calibri"/>
                <a:ea typeface="Calibri"/>
              </a:rPr>
              <a:t>Möglichkeit der unterjährigen Nachforderung, wenn Summe der Erlöse im 1. oder 2. Quartal mehr als 10% unter zustehender Summe liegen. Erhöhung der Entgelte für die restlichen Monate um 10%</a:t>
            </a:r>
            <a:endParaRPr b="0" lang="de-DE" sz="2800" spc="-1" strike="noStrike">
              <a:solidFill>
                <a:srgbClr val="000000"/>
              </a:solidFill>
              <a:latin typeface="Calibri"/>
            </a:endParaRPr>
          </a:p>
        </p:txBody>
      </p:sp>
    </p:spTree>
  </p:cSld>
  <mc:AlternateContent>
    <mc:Choice Requires="p14">
      <p:transition spd="slow" p14:dur="2000"/>
    </mc:Choice>
    <mc:Fallback>
      <p:transition spd="slow"/>
    </mc:Fallback>
  </mc:AlternateContent>
</p:sld>
</file>

<file path=ppt/slides/slide2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52" name="PlaceHolder 1"/>
          <p:cNvSpPr>
            <a:spLocks noGrp="1"/>
          </p:cNvSpPr>
          <p:nvPr>
            <p:ph type="title"/>
          </p:nvPr>
        </p:nvSpPr>
        <p:spPr>
          <a:xfrm>
            <a:off x="838080" y="30960"/>
            <a:ext cx="10515240" cy="1325160"/>
          </a:xfrm>
          <a:prstGeom prst="rect">
            <a:avLst/>
          </a:prstGeom>
          <a:noFill/>
          <a:ln w="0">
            <a:noFill/>
          </a:ln>
        </p:spPr>
        <p:txBody>
          <a:bodyPr anchor="ctr">
            <a:normAutofit fontScale="69000"/>
          </a:bodyPr>
          <a:p>
            <a:pPr>
              <a:lnSpc>
                <a:spcPct val="100000"/>
              </a:lnSpc>
              <a:buNone/>
            </a:pPr>
            <a:r>
              <a:rPr b="1" lang="de-DE" sz="4400" spc="-1" strike="noStrike">
                <a:solidFill>
                  <a:srgbClr val="000000"/>
                </a:solidFill>
                <a:latin typeface="Calibri Light"/>
              </a:rPr>
              <a:t>Krankenhausfinanzierung im KHVVG                                    unser </a:t>
            </a:r>
            <a:r>
              <a:rPr b="1" lang="de-DE" sz="4400" spc="-1" strike="noStrike">
                <a:solidFill>
                  <a:srgbClr val="ff0000"/>
                </a:solidFill>
                <a:latin typeface="Calibri Light"/>
              </a:rPr>
              <a:t>Fazit als Bündnis KsF</a:t>
            </a:r>
            <a:endParaRPr b="0" lang="de-DE" sz="4400" spc="-1" strike="noStrike">
              <a:solidFill>
                <a:srgbClr val="000000"/>
              </a:solidFill>
              <a:latin typeface="Calibri"/>
            </a:endParaRPr>
          </a:p>
        </p:txBody>
      </p:sp>
      <p:sp>
        <p:nvSpPr>
          <p:cNvPr id="353" name="PlaceHolder 2"/>
          <p:cNvSpPr>
            <a:spLocks noGrp="1"/>
          </p:cNvSpPr>
          <p:nvPr>
            <p:ph/>
          </p:nvPr>
        </p:nvSpPr>
        <p:spPr>
          <a:xfrm>
            <a:off x="833400" y="1560600"/>
            <a:ext cx="10756440" cy="4972320"/>
          </a:xfrm>
          <a:prstGeom prst="rect">
            <a:avLst/>
          </a:prstGeom>
          <a:noFill/>
          <a:ln w="0">
            <a:noFill/>
          </a:ln>
        </p:spPr>
        <p:txBody>
          <a:bodyPr anchor="t">
            <a:normAutofit fontScale="89000"/>
          </a:bodyPr>
          <a:p>
            <a:pPr marL="228600" indent="-228600">
              <a:lnSpc>
                <a:spcPct val="107000"/>
              </a:lnSpc>
              <a:spcBef>
                <a:spcPts val="1001"/>
              </a:spcBef>
              <a:buClr>
                <a:srgbClr val="000000"/>
              </a:buClr>
              <a:buFont typeface="Wingdings" charset="2"/>
              <a:buChar char=""/>
            </a:pPr>
            <a:r>
              <a:rPr b="0" lang="de-DE" sz="2800" spc="-1" strike="noStrike">
                <a:solidFill>
                  <a:srgbClr val="000000"/>
                </a:solidFill>
                <a:latin typeface="Calibri"/>
                <a:ea typeface="Calibri"/>
              </a:rPr>
              <a:t>Geldspritze für akut insolvenzgefährdete KH fehlt weiterhin</a:t>
            </a:r>
            <a:endParaRPr b="0" lang="de-DE" sz="2800" spc="-1" strike="noStrike">
              <a:solidFill>
                <a:srgbClr val="000000"/>
              </a:solidFill>
              <a:latin typeface="Calibri"/>
            </a:endParaRPr>
          </a:p>
          <a:p>
            <a:pPr marL="228600" indent="-228600">
              <a:lnSpc>
                <a:spcPct val="107000"/>
              </a:lnSpc>
              <a:spcBef>
                <a:spcPts val="1001"/>
              </a:spcBef>
              <a:buClr>
                <a:srgbClr val="000000"/>
              </a:buClr>
              <a:buFont typeface="Wingdings" charset="2"/>
              <a:buChar char=""/>
            </a:pPr>
            <a:r>
              <a:rPr b="0" lang="de-DE" sz="2800" spc="-1" strike="noStrike">
                <a:solidFill>
                  <a:srgbClr val="000000"/>
                </a:solidFill>
                <a:latin typeface="Calibri"/>
                <a:ea typeface="Calibri"/>
              </a:rPr>
              <a:t>DRG-Fallpauschalensystem wird nicht überwunden – 40 % plus</a:t>
            </a:r>
            <a:endParaRPr b="0" lang="de-DE" sz="2800" spc="-1" strike="noStrike">
              <a:solidFill>
                <a:srgbClr val="000000"/>
              </a:solidFill>
              <a:latin typeface="Calibri"/>
            </a:endParaRPr>
          </a:p>
          <a:p>
            <a:pPr lvl="1" marL="685800" indent="-228600">
              <a:lnSpc>
                <a:spcPct val="107000"/>
              </a:lnSpc>
              <a:spcBef>
                <a:spcPts val="499"/>
              </a:spcBef>
              <a:buClr>
                <a:srgbClr val="000000"/>
              </a:buClr>
              <a:buFont typeface="Wingdings" charset="2"/>
              <a:buChar char=""/>
            </a:pPr>
            <a:r>
              <a:rPr b="0" lang="de-DE" sz="2400" spc="-1" strike="noStrike">
                <a:solidFill>
                  <a:srgbClr val="000000"/>
                </a:solidFill>
                <a:latin typeface="Calibri"/>
                <a:ea typeface="Calibri"/>
              </a:rPr>
              <a:t>Anreiz zur Mengensteigerung bleibt</a:t>
            </a:r>
            <a:endParaRPr b="0" lang="de-DE" sz="2400" spc="-1" strike="noStrike">
              <a:solidFill>
                <a:srgbClr val="000000"/>
              </a:solidFill>
              <a:latin typeface="Calibri"/>
            </a:endParaRPr>
          </a:p>
          <a:p>
            <a:pPr lvl="1" marL="685800" indent="-228600">
              <a:lnSpc>
                <a:spcPct val="107000"/>
              </a:lnSpc>
              <a:spcBef>
                <a:spcPts val="499"/>
              </a:spcBef>
              <a:buClr>
                <a:srgbClr val="000000"/>
              </a:buClr>
              <a:buFont typeface="Wingdings" charset="2"/>
              <a:buChar char=""/>
            </a:pPr>
            <a:r>
              <a:rPr b="0" lang="de-DE" sz="2400" spc="-1" strike="noStrike">
                <a:solidFill>
                  <a:srgbClr val="000000"/>
                </a:solidFill>
                <a:latin typeface="Calibri"/>
                <a:ea typeface="Calibri"/>
              </a:rPr>
              <a:t>Anreiz zum (Personal-) Kostendumping bleibt</a:t>
            </a:r>
            <a:endParaRPr b="0" lang="de-DE" sz="2400" spc="-1" strike="noStrike">
              <a:solidFill>
                <a:srgbClr val="000000"/>
              </a:solidFill>
              <a:latin typeface="Calibri"/>
            </a:endParaRPr>
          </a:p>
          <a:p>
            <a:pPr marL="228600" indent="-228600">
              <a:lnSpc>
                <a:spcPct val="90000"/>
              </a:lnSpc>
              <a:spcBef>
                <a:spcPts val="1001"/>
              </a:spcBef>
              <a:buClr>
                <a:srgbClr val="000000"/>
              </a:buClr>
              <a:buFont typeface="Wingdings" charset="2"/>
              <a:buChar char=""/>
            </a:pPr>
            <a:r>
              <a:rPr b="0" lang="de-DE" sz="2800" spc="-1" strike="noStrike">
                <a:solidFill>
                  <a:srgbClr val="000000"/>
                </a:solidFill>
                <a:latin typeface="Calibri"/>
                <a:ea typeface="Calibri"/>
              </a:rPr>
              <a:t>Vorhaltevergütung ist keine Vorhaltevergütung </a:t>
            </a:r>
            <a:endParaRPr b="0" lang="de-DE" sz="2800" spc="-1" strike="noStrike">
              <a:solidFill>
                <a:srgbClr val="000000"/>
              </a:solidFill>
              <a:latin typeface="Calibri"/>
            </a:endParaRPr>
          </a:p>
          <a:p>
            <a:pPr lvl="1" marL="685800" indent="-228600">
              <a:lnSpc>
                <a:spcPct val="90000"/>
              </a:lnSpc>
              <a:spcBef>
                <a:spcPts val="499"/>
              </a:spcBef>
              <a:buClr>
                <a:srgbClr val="000000"/>
              </a:buClr>
              <a:buFont typeface="Arial"/>
              <a:buChar char="•"/>
            </a:pPr>
            <a:r>
              <a:rPr b="0" lang="de-DE" sz="2400" spc="-1" strike="noStrike">
                <a:solidFill>
                  <a:srgbClr val="000000"/>
                </a:solidFill>
                <a:latin typeface="Calibri"/>
                <a:ea typeface="Calibri"/>
              </a:rPr>
              <a:t>finanzielle Steuerung statt Ermittlung des Versorgungsbedarfs</a:t>
            </a:r>
            <a:endParaRPr b="0" lang="de-DE" sz="2400" spc="-1" strike="noStrike">
              <a:solidFill>
                <a:srgbClr val="000000"/>
              </a:solidFill>
              <a:latin typeface="Calibri"/>
            </a:endParaRPr>
          </a:p>
          <a:p>
            <a:pPr lvl="1" marL="685800" indent="-228600">
              <a:lnSpc>
                <a:spcPct val="90000"/>
              </a:lnSpc>
              <a:spcBef>
                <a:spcPts val="499"/>
              </a:spcBef>
              <a:buClr>
                <a:srgbClr val="000000"/>
              </a:buClr>
              <a:buFont typeface="Arial"/>
              <a:buChar char="•"/>
            </a:pPr>
            <a:r>
              <a:rPr b="0" lang="de-DE" sz="2400" spc="-1" strike="noStrike">
                <a:solidFill>
                  <a:srgbClr val="000000"/>
                </a:solidFill>
                <a:latin typeface="Calibri"/>
                <a:ea typeface="Calibri"/>
              </a:rPr>
              <a:t>Mengenabhängigkeit weitgehend gleich zum DRG-Fallpauschalensystem</a:t>
            </a:r>
            <a:endParaRPr b="0" lang="de-DE" sz="2400" spc="-1" strike="noStrike">
              <a:solidFill>
                <a:srgbClr val="000000"/>
              </a:solidFill>
              <a:latin typeface="Calibri"/>
            </a:endParaRPr>
          </a:p>
          <a:p>
            <a:pPr lvl="1" marL="685800" indent="-228600">
              <a:lnSpc>
                <a:spcPct val="90000"/>
              </a:lnSpc>
              <a:spcBef>
                <a:spcPts val="499"/>
              </a:spcBef>
              <a:buClr>
                <a:srgbClr val="000000"/>
              </a:buClr>
              <a:buFont typeface="Arial"/>
              <a:buChar char="•"/>
            </a:pPr>
            <a:r>
              <a:rPr b="0" lang="de-DE" sz="2400" spc="-1" strike="noStrike">
                <a:solidFill>
                  <a:srgbClr val="000000"/>
                </a:solidFill>
                <a:latin typeface="Calibri"/>
                <a:ea typeface="Calibri"/>
              </a:rPr>
              <a:t>keine Zweckbindung der Vorhaltevergütung</a:t>
            </a:r>
            <a:endParaRPr b="0" lang="de-DE" sz="2400" spc="-1" strike="noStrike">
              <a:solidFill>
                <a:srgbClr val="000000"/>
              </a:solidFill>
              <a:latin typeface="Calibri"/>
            </a:endParaRPr>
          </a:p>
          <a:p>
            <a:pPr lvl="1" marL="685800" indent="-228600">
              <a:lnSpc>
                <a:spcPct val="90000"/>
              </a:lnSpc>
              <a:spcBef>
                <a:spcPts val="499"/>
              </a:spcBef>
              <a:buClr>
                <a:srgbClr val="000000"/>
              </a:buClr>
              <a:buFont typeface="Arial"/>
              <a:buChar char="•"/>
            </a:pPr>
            <a:r>
              <a:rPr b="0" lang="de-DE" sz="2400" spc="-1" strike="noStrike">
                <a:solidFill>
                  <a:srgbClr val="000000"/>
                </a:solidFill>
                <a:latin typeface="Calibri"/>
                <a:ea typeface="Calibri"/>
              </a:rPr>
              <a:t>Landbevölkerung und versorgungsnotwendige KH am Land sind sicher Verlierer</a:t>
            </a:r>
            <a:endParaRPr b="0" lang="de-DE" sz="2400" spc="-1" strike="noStrike">
              <a:solidFill>
                <a:srgbClr val="000000"/>
              </a:solidFill>
              <a:latin typeface="Calibri"/>
            </a:endParaRPr>
          </a:p>
          <a:p>
            <a:pPr lvl="1" marL="685800" indent="-228600">
              <a:lnSpc>
                <a:spcPct val="90000"/>
              </a:lnSpc>
              <a:spcBef>
                <a:spcPts val="499"/>
              </a:spcBef>
              <a:buClr>
                <a:srgbClr val="000000"/>
              </a:buClr>
              <a:buFont typeface="Arial"/>
              <a:buChar char="•"/>
            </a:pPr>
            <a:r>
              <a:rPr b="0" lang="de-DE" sz="2400" spc="-1" strike="noStrike">
                <a:solidFill>
                  <a:srgbClr val="000000"/>
                </a:solidFill>
                <a:latin typeface="Calibri"/>
                <a:ea typeface="Calibri"/>
              </a:rPr>
              <a:t>Zuschläge für die o.g. medizinischen Fachgebiete sind zu gering</a:t>
            </a:r>
            <a:endParaRPr b="0" lang="de-DE" sz="2400" spc="-1" strike="noStrike">
              <a:solidFill>
                <a:srgbClr val="000000"/>
              </a:solidFill>
              <a:latin typeface="Calibri"/>
            </a:endParaRPr>
          </a:p>
          <a:p>
            <a:pPr lvl="1" marL="685800" indent="-228600">
              <a:lnSpc>
                <a:spcPct val="90000"/>
              </a:lnSpc>
              <a:spcBef>
                <a:spcPts val="499"/>
              </a:spcBef>
              <a:buClr>
                <a:srgbClr val="000000"/>
              </a:buClr>
              <a:buFont typeface="Arial"/>
              <a:buChar char="•"/>
            </a:pPr>
            <a:r>
              <a:rPr b="0" lang="de-DE" sz="2400" spc="-1" strike="noStrike">
                <a:solidFill>
                  <a:srgbClr val="000000"/>
                </a:solidFill>
                <a:latin typeface="Calibri"/>
                <a:ea typeface="Calibri"/>
              </a:rPr>
              <a:t>massive weitere Bürokratisierung unausweichlich </a:t>
            </a:r>
            <a:endParaRPr b="0" lang="de-DE" sz="2400" spc="-1" strike="noStrike">
              <a:solidFill>
                <a:srgbClr val="000000"/>
              </a:solidFill>
              <a:latin typeface="Calibri"/>
            </a:endParaRPr>
          </a:p>
          <a:p>
            <a:pPr>
              <a:lnSpc>
                <a:spcPct val="90000"/>
              </a:lnSpc>
              <a:spcBef>
                <a:spcPts val="1417"/>
              </a:spcBef>
              <a:buNone/>
            </a:pPr>
            <a:endParaRPr b="0" lang="de-DE" sz="2400" spc="-1" strike="noStrike">
              <a:solidFill>
                <a:srgbClr val="000000"/>
              </a:solidFill>
              <a:latin typeface="Calibri"/>
            </a:endParaRPr>
          </a:p>
          <a:p>
            <a:pPr>
              <a:lnSpc>
                <a:spcPct val="90000"/>
              </a:lnSpc>
              <a:spcBef>
                <a:spcPts val="1417"/>
              </a:spcBef>
              <a:buNone/>
            </a:pPr>
            <a:endParaRPr b="0" lang="de-DE" sz="2400" spc="-1" strike="noStrike">
              <a:solidFill>
                <a:srgbClr val="000000"/>
              </a:solidFill>
              <a:latin typeface="Calibri"/>
            </a:endParaRPr>
          </a:p>
          <a:p>
            <a:pPr>
              <a:lnSpc>
                <a:spcPct val="90000"/>
              </a:lnSpc>
              <a:spcBef>
                <a:spcPts val="1417"/>
              </a:spcBef>
              <a:buNone/>
            </a:pPr>
            <a:endParaRPr b="0" lang="de-DE" sz="2400" spc="-1" strike="noStrike">
              <a:solidFill>
                <a:srgbClr val="000000"/>
              </a:solidFill>
              <a:latin typeface="Calibri"/>
            </a:endParaRPr>
          </a:p>
        </p:txBody>
      </p:sp>
    </p:spTree>
  </p:cSld>
  <mc:AlternateContent>
    <mc:Choice Requires="p14">
      <p:transition spd="slow" p14:dur="2000"/>
    </mc:Choice>
    <mc:Fallback>
      <p:transition spd="slow"/>
    </mc:Fallback>
  </mc:AlternateContent>
</p:sld>
</file>

<file path=ppt/slides/slide2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54" name="PlaceHolder 1"/>
          <p:cNvSpPr>
            <a:spLocks noGrp="1"/>
          </p:cNvSpPr>
          <p:nvPr>
            <p:ph type="title"/>
          </p:nvPr>
        </p:nvSpPr>
        <p:spPr>
          <a:xfrm>
            <a:off x="1149840" y="132120"/>
            <a:ext cx="9600840" cy="993240"/>
          </a:xfrm>
          <a:prstGeom prst="rect">
            <a:avLst/>
          </a:prstGeom>
          <a:noFill/>
          <a:ln w="0">
            <a:noFill/>
          </a:ln>
        </p:spPr>
        <p:txBody>
          <a:bodyPr anchor="ctr">
            <a:normAutofit fontScale="33000"/>
          </a:bodyPr>
          <a:p>
            <a:pPr>
              <a:lnSpc>
                <a:spcPct val="100000"/>
              </a:lnSpc>
              <a:buNone/>
            </a:pPr>
            <a:br>
              <a:rPr sz="2000"/>
            </a:br>
            <a:br>
              <a:rPr sz="2700"/>
            </a:br>
            <a:r>
              <a:rPr b="1" lang="de-DE" sz="4400" spc="-1" strike="noStrike">
                <a:solidFill>
                  <a:srgbClr val="000000"/>
                </a:solidFill>
                <a:latin typeface="Calibri Light"/>
                <a:ea typeface="ＭＳ Ｐゴシック"/>
              </a:rPr>
              <a:t>Krankenhausfinanzierung – die Alternative:</a:t>
            </a:r>
            <a:br>
              <a:rPr sz="4400"/>
            </a:br>
            <a:r>
              <a:rPr b="1" lang="de-DE" sz="4400" spc="-1" strike="noStrike">
                <a:solidFill>
                  <a:srgbClr val="ff0000"/>
                </a:solidFill>
                <a:latin typeface="Calibri Light"/>
                <a:ea typeface="ＭＳ Ｐゴシック"/>
              </a:rPr>
              <a:t>	</a:t>
            </a:r>
            <a:r>
              <a:rPr b="1" lang="de-DE" sz="4400" spc="-1" strike="noStrike">
                <a:solidFill>
                  <a:srgbClr val="ff0000"/>
                </a:solidFill>
                <a:latin typeface="Calibri Light"/>
                <a:ea typeface="ＭＳ Ｐゴシック"/>
              </a:rPr>
              <a:t>	</a:t>
            </a:r>
            <a:r>
              <a:rPr b="1" lang="de-DE" sz="4400" spc="-1" strike="noStrike">
                <a:solidFill>
                  <a:srgbClr val="ff0000"/>
                </a:solidFill>
                <a:latin typeface="Calibri Light"/>
                <a:ea typeface="ＭＳ Ｐゴシック"/>
              </a:rPr>
              <a:t>	</a:t>
            </a:r>
            <a:r>
              <a:rPr b="1" lang="de-DE" sz="4400" spc="-1" strike="noStrike">
                <a:solidFill>
                  <a:srgbClr val="ff0000"/>
                </a:solidFill>
                <a:latin typeface="Calibri Light"/>
                <a:ea typeface="ＭＳ Ｐゴシック"/>
              </a:rPr>
              <a:t>	</a:t>
            </a:r>
            <a:r>
              <a:rPr b="1" lang="de-DE" sz="4400" spc="-1" strike="noStrike">
                <a:solidFill>
                  <a:srgbClr val="ff0000"/>
                </a:solidFill>
                <a:latin typeface="Calibri Light"/>
                <a:ea typeface="ＭＳ Ｐゴシック"/>
              </a:rPr>
              <a:t> </a:t>
            </a:r>
            <a:r>
              <a:rPr b="1" lang="de-DE" sz="4400" spc="-1" strike="noStrike">
                <a:solidFill>
                  <a:srgbClr val="c00000"/>
                </a:solidFill>
                <a:latin typeface="Calibri Light"/>
                <a:ea typeface="ＭＳ Ｐゴシック"/>
              </a:rPr>
              <a:t>Selbstkostendeckung 2.0</a:t>
            </a:r>
            <a:br>
              <a:rPr sz="2400"/>
            </a:br>
            <a:br>
              <a:rPr sz="2000"/>
            </a:br>
            <a:endParaRPr b="0" lang="de-DE" sz="4400" spc="-1" strike="noStrike">
              <a:solidFill>
                <a:srgbClr val="000000"/>
              </a:solidFill>
              <a:latin typeface="Calibri"/>
            </a:endParaRPr>
          </a:p>
        </p:txBody>
      </p:sp>
      <p:sp>
        <p:nvSpPr>
          <p:cNvPr id="355" name="PlaceHolder 2"/>
          <p:cNvSpPr>
            <a:spLocks noGrp="1"/>
          </p:cNvSpPr>
          <p:nvPr>
            <p:ph/>
          </p:nvPr>
        </p:nvSpPr>
        <p:spPr>
          <a:xfrm>
            <a:off x="571680" y="1517760"/>
            <a:ext cx="10921680" cy="5250960"/>
          </a:xfrm>
          <a:prstGeom prst="rect">
            <a:avLst/>
          </a:prstGeom>
          <a:noFill/>
          <a:ln w="0">
            <a:noFill/>
          </a:ln>
        </p:spPr>
        <p:txBody>
          <a:bodyPr anchor="t">
            <a:normAutofit fontScale="98000"/>
          </a:bodyPr>
          <a:p>
            <a:pPr marL="457200">
              <a:lnSpc>
                <a:spcPct val="160000"/>
              </a:lnSpc>
              <a:spcBef>
                <a:spcPts val="499"/>
              </a:spcBef>
              <a:buNone/>
              <a:tabLst>
                <a:tab algn="l" pos="0"/>
              </a:tabLst>
            </a:pPr>
            <a:r>
              <a:rPr b="1" lang="de-DE" sz="2400" spc="-1" strike="noStrike">
                <a:solidFill>
                  <a:srgbClr val="000000"/>
                </a:solidFill>
                <a:latin typeface="Calibri"/>
              </a:rPr>
              <a:t>  </a:t>
            </a:r>
            <a:r>
              <a:rPr b="1" lang="de-DE" sz="2400" spc="-1" strike="noStrike">
                <a:solidFill>
                  <a:srgbClr val="000000"/>
                </a:solidFill>
                <a:latin typeface="Calibri"/>
              </a:rPr>
              <a:t>Finanzierungssäulen: </a:t>
            </a:r>
            <a:endParaRPr b="0" lang="de-DE" sz="2400" spc="-1" strike="noStrike">
              <a:solidFill>
                <a:srgbClr val="000000"/>
              </a:solidFill>
              <a:latin typeface="Calibri"/>
            </a:endParaRPr>
          </a:p>
          <a:p>
            <a:pPr lvl="2" marL="1143000" indent="-228600">
              <a:lnSpc>
                <a:spcPct val="160000"/>
              </a:lnSpc>
              <a:spcBef>
                <a:spcPts val="499"/>
              </a:spcBef>
              <a:buClr>
                <a:srgbClr val="000000"/>
              </a:buClr>
              <a:buFont typeface="Arial"/>
              <a:buChar char="•"/>
              <a:tabLst>
                <a:tab algn="l" pos="0"/>
              </a:tabLst>
            </a:pPr>
            <a:r>
              <a:rPr b="0" lang="de-DE" sz="1600" spc="-1" strike="noStrike">
                <a:solidFill>
                  <a:srgbClr val="000000"/>
                </a:solidFill>
                <a:latin typeface="Calibri"/>
              </a:rPr>
              <a:t>öffentliche Versorgungsplanung</a:t>
            </a:r>
            <a:r>
              <a:rPr b="0" lang="de-DE" sz="1600" spc="-1" strike="noStrike">
                <a:solidFill>
                  <a:srgbClr val="000000"/>
                </a:solidFill>
                <a:latin typeface="Calibri"/>
              </a:rPr>
              <a:t>	</a:t>
            </a:r>
            <a:r>
              <a:rPr b="0" lang="de-DE" sz="1600" spc="-1" strike="noStrike">
                <a:solidFill>
                  <a:srgbClr val="000000"/>
                </a:solidFill>
                <a:latin typeface="Calibri"/>
              </a:rPr>
              <a:t>	</a:t>
            </a:r>
            <a:r>
              <a:rPr b="0" lang="de-DE" sz="1600" spc="-1" strike="noStrike">
                <a:solidFill>
                  <a:srgbClr val="000000"/>
                </a:solidFill>
                <a:latin typeface="Calibri"/>
              </a:rPr>
              <a:t>	</a:t>
            </a:r>
            <a:r>
              <a:rPr b="1" lang="de-DE" sz="1600" spc="-1" strike="noStrike">
                <a:solidFill>
                  <a:srgbClr val="000000"/>
                </a:solidFill>
                <a:latin typeface="Calibri"/>
              </a:rPr>
              <a:t>Investitionsmittel</a:t>
            </a:r>
            <a:endParaRPr b="0" lang="de-DE" sz="1600" spc="-1" strike="noStrike">
              <a:solidFill>
                <a:srgbClr val="000000"/>
              </a:solidFill>
              <a:latin typeface="Calibri"/>
            </a:endParaRPr>
          </a:p>
          <a:p>
            <a:pPr lvl="2" marL="1143000" indent="-228600">
              <a:lnSpc>
                <a:spcPct val="160000"/>
              </a:lnSpc>
              <a:spcBef>
                <a:spcPts val="499"/>
              </a:spcBef>
              <a:buClr>
                <a:srgbClr val="000000"/>
              </a:buClr>
              <a:buFont typeface="Arial"/>
              <a:buChar char="•"/>
              <a:tabLst>
                <a:tab algn="l" pos="0"/>
              </a:tabLst>
            </a:pPr>
            <a:r>
              <a:rPr b="0" lang="de-DE" sz="1600" spc="-1" strike="noStrike">
                <a:solidFill>
                  <a:srgbClr val="000000"/>
                </a:solidFill>
                <a:latin typeface="Calibri"/>
              </a:rPr>
              <a:t>Leistungen und Betten als Planungsgrundlage </a:t>
            </a:r>
            <a:r>
              <a:rPr b="0" lang="de-DE" sz="1600" spc="-1" strike="noStrike">
                <a:solidFill>
                  <a:srgbClr val="000000"/>
                </a:solidFill>
                <a:latin typeface="Calibri"/>
              </a:rPr>
              <a:t>	</a:t>
            </a:r>
            <a:r>
              <a:rPr b="0" lang="de-DE" sz="1600" spc="-1" strike="noStrike">
                <a:solidFill>
                  <a:srgbClr val="000000"/>
                </a:solidFill>
                <a:latin typeface="Calibri"/>
              </a:rPr>
              <a:t>	</a:t>
            </a:r>
            <a:r>
              <a:rPr b="1" lang="de-DE" sz="1600" spc="-1" strike="noStrike">
                <a:solidFill>
                  <a:srgbClr val="000000"/>
                </a:solidFill>
                <a:latin typeface="Calibri"/>
              </a:rPr>
              <a:t>Vorhaltekosten</a:t>
            </a:r>
            <a:r>
              <a:rPr b="0" lang="de-DE" sz="1600" spc="-1" strike="noStrike">
                <a:solidFill>
                  <a:srgbClr val="000000"/>
                </a:solidFill>
                <a:latin typeface="Calibri"/>
              </a:rPr>
              <a:t>  (Räume, Großgeräte, </a:t>
            </a:r>
            <a:r>
              <a:rPr b="0" lang="de-DE" sz="1600" spc="-1" strike="noStrike">
                <a:solidFill>
                  <a:srgbClr val="000000"/>
                </a:solidFill>
                <a:latin typeface="Calibri"/>
              </a:rPr>
              <a:t>	</a:t>
            </a:r>
            <a:r>
              <a:rPr b="0" lang="de-DE" sz="1600" spc="-1" strike="noStrike">
                <a:solidFill>
                  <a:srgbClr val="000000"/>
                </a:solidFill>
                <a:latin typeface="Calibri"/>
              </a:rPr>
              <a:t>	</a:t>
            </a:r>
            <a:r>
              <a:rPr b="0" lang="de-DE" sz="1600" spc="-1" strike="noStrike">
                <a:solidFill>
                  <a:srgbClr val="000000"/>
                </a:solidFill>
                <a:latin typeface="Calibri"/>
              </a:rPr>
              <a:t>	</a:t>
            </a:r>
            <a:r>
              <a:rPr b="0" lang="de-DE" sz="1600" spc="-1" strike="noStrike">
                <a:solidFill>
                  <a:srgbClr val="000000"/>
                </a:solidFill>
                <a:latin typeface="Calibri"/>
              </a:rPr>
              <a:t>	</a:t>
            </a:r>
            <a:r>
              <a:rPr b="0" lang="de-DE" sz="1600" spc="-1" strike="noStrike">
                <a:solidFill>
                  <a:srgbClr val="000000"/>
                </a:solidFill>
                <a:latin typeface="Calibri"/>
              </a:rPr>
              <a:t>	</a:t>
            </a:r>
            <a:r>
              <a:rPr b="0" lang="de-DE" sz="1600" spc="-1" strike="noStrike">
                <a:solidFill>
                  <a:srgbClr val="000000"/>
                </a:solidFill>
                <a:latin typeface="Calibri"/>
              </a:rPr>
              <a:t>	</a:t>
            </a:r>
            <a:r>
              <a:rPr b="0" lang="de-DE" sz="1600" spc="-1" strike="noStrike">
                <a:solidFill>
                  <a:srgbClr val="000000"/>
                </a:solidFill>
                <a:latin typeface="Calibri"/>
              </a:rPr>
              <a:t>	</a:t>
            </a:r>
            <a:r>
              <a:rPr b="0" lang="de-DE" sz="1600" spc="-1" strike="noStrike">
                <a:solidFill>
                  <a:srgbClr val="000000"/>
                </a:solidFill>
                <a:latin typeface="Calibri"/>
              </a:rPr>
              <a:t>	</a:t>
            </a:r>
            <a:r>
              <a:rPr b="0" lang="de-DE" sz="1600" spc="-1" strike="noStrike">
                <a:solidFill>
                  <a:srgbClr val="000000"/>
                </a:solidFill>
                <a:latin typeface="Calibri"/>
              </a:rPr>
              <a:t>	</a:t>
            </a:r>
            <a:r>
              <a:rPr b="0" lang="de-DE" sz="1600" spc="-1" strike="noStrike">
                <a:solidFill>
                  <a:srgbClr val="000000"/>
                </a:solidFill>
                <a:latin typeface="Calibri"/>
              </a:rPr>
              <a:t>Fachpersonal)</a:t>
            </a:r>
            <a:endParaRPr b="0" lang="de-DE" sz="1600" spc="-1" strike="noStrike">
              <a:solidFill>
                <a:srgbClr val="000000"/>
              </a:solidFill>
              <a:latin typeface="Calibri"/>
            </a:endParaRPr>
          </a:p>
          <a:p>
            <a:pPr marL="914400">
              <a:lnSpc>
                <a:spcPct val="160000"/>
              </a:lnSpc>
              <a:spcBef>
                <a:spcPts val="499"/>
              </a:spcBef>
              <a:buNone/>
              <a:tabLst>
                <a:tab algn="l" pos="0"/>
              </a:tabLst>
            </a:pPr>
            <a:r>
              <a:rPr b="0" lang="de-DE" sz="1600" spc="-1" strike="noStrike">
                <a:solidFill>
                  <a:srgbClr val="ff0000"/>
                </a:solidFill>
                <a:latin typeface="Calibri"/>
              </a:rPr>
              <a:t>	</a:t>
            </a:r>
            <a:r>
              <a:rPr b="0" lang="de-DE" sz="1600" spc="-1" strike="noStrike">
                <a:solidFill>
                  <a:srgbClr val="ff0000"/>
                </a:solidFill>
                <a:latin typeface="Calibri"/>
              </a:rPr>
              <a:t>	</a:t>
            </a:r>
            <a:r>
              <a:rPr b="0" lang="de-DE" sz="1600" spc="-1" strike="noStrike">
                <a:solidFill>
                  <a:srgbClr val="ff0000"/>
                </a:solidFill>
                <a:latin typeface="Calibri"/>
              </a:rPr>
              <a:t>	</a:t>
            </a:r>
            <a:r>
              <a:rPr b="0" lang="de-DE" sz="1600" spc="-1" strike="noStrike">
                <a:solidFill>
                  <a:srgbClr val="ff0000"/>
                </a:solidFill>
                <a:latin typeface="Calibri"/>
              </a:rPr>
              <a:t>	</a:t>
            </a:r>
            <a:r>
              <a:rPr b="0" lang="de-DE" sz="1600" spc="-1" strike="noStrike">
                <a:solidFill>
                  <a:srgbClr val="ff0000"/>
                </a:solidFill>
                <a:latin typeface="Calibri"/>
              </a:rPr>
              <a:t>	</a:t>
            </a:r>
            <a:r>
              <a:rPr b="0" lang="de-DE" sz="1600" spc="-1" strike="noStrike">
                <a:solidFill>
                  <a:srgbClr val="ff0000"/>
                </a:solidFill>
                <a:latin typeface="Calibri"/>
              </a:rPr>
              <a:t>	</a:t>
            </a:r>
            <a:r>
              <a:rPr b="0" lang="de-DE" sz="1600" spc="-1" strike="noStrike">
                <a:solidFill>
                  <a:srgbClr val="000000"/>
                </a:solidFill>
                <a:latin typeface="Calibri"/>
              </a:rPr>
              <a:t>(Sicherstellungszuschläge überflüssig)</a:t>
            </a:r>
            <a:endParaRPr b="0" lang="de-DE" sz="1600" spc="-1" strike="noStrike">
              <a:solidFill>
                <a:srgbClr val="000000"/>
              </a:solidFill>
              <a:latin typeface="Calibri"/>
            </a:endParaRPr>
          </a:p>
          <a:p>
            <a:pPr lvl="2" marL="1143000" indent="-228600">
              <a:lnSpc>
                <a:spcPct val="160000"/>
              </a:lnSpc>
              <a:spcBef>
                <a:spcPts val="499"/>
              </a:spcBef>
              <a:buClr>
                <a:srgbClr val="000000"/>
              </a:buClr>
              <a:buFont typeface="Arial"/>
              <a:buChar char="•"/>
              <a:tabLst>
                <a:tab algn="l" pos="0"/>
              </a:tabLst>
            </a:pPr>
            <a:r>
              <a:rPr b="0" lang="de-DE" sz="1600" spc="-1" strike="noStrike">
                <a:solidFill>
                  <a:srgbClr val="000000"/>
                </a:solidFill>
                <a:latin typeface="Calibri"/>
              </a:rPr>
              <a:t>verbindliche Personalbemessung für Fachpersonal </a:t>
            </a:r>
            <a:r>
              <a:rPr b="0" lang="de-DE" sz="1600" spc="-1" strike="noStrike">
                <a:solidFill>
                  <a:srgbClr val="000000"/>
                </a:solidFill>
                <a:latin typeface="Calibri"/>
              </a:rPr>
              <a:t>	</a:t>
            </a:r>
            <a:r>
              <a:rPr b="0" lang="de-DE" sz="1600" spc="-1" strike="noStrike">
                <a:solidFill>
                  <a:srgbClr val="000000"/>
                </a:solidFill>
                <a:latin typeface="Calibri"/>
              </a:rPr>
              <a:t>	</a:t>
            </a:r>
            <a:r>
              <a:rPr b="1" lang="de-DE" sz="1600" spc="-1" strike="noStrike">
                <a:solidFill>
                  <a:srgbClr val="000000"/>
                </a:solidFill>
                <a:latin typeface="Calibri"/>
              </a:rPr>
              <a:t>Personalbudget</a:t>
            </a:r>
            <a:endParaRPr b="0" lang="de-DE" sz="1600" spc="-1" strike="noStrike">
              <a:solidFill>
                <a:srgbClr val="000000"/>
              </a:solidFill>
              <a:latin typeface="Calibri"/>
            </a:endParaRPr>
          </a:p>
          <a:p>
            <a:pPr lvl="2" marL="1143000" indent="-228600">
              <a:lnSpc>
                <a:spcPct val="160000"/>
              </a:lnSpc>
              <a:spcBef>
                <a:spcPts val="499"/>
              </a:spcBef>
              <a:buClr>
                <a:srgbClr val="000000"/>
              </a:buClr>
              <a:buFont typeface="Arial"/>
              <a:buChar char="•"/>
              <a:tabLst>
                <a:tab algn="l" pos="0"/>
              </a:tabLst>
            </a:pPr>
            <a:r>
              <a:rPr b="0" lang="de-DE" sz="1600" spc="-1" strike="noStrike">
                <a:solidFill>
                  <a:srgbClr val="000000"/>
                </a:solidFill>
                <a:latin typeface="Calibri"/>
              </a:rPr>
              <a:t>fallzahlabhängige Sachkosten </a:t>
            </a:r>
            <a:r>
              <a:rPr b="0" lang="de-DE" sz="1600" spc="-1" strike="noStrike">
                <a:solidFill>
                  <a:srgbClr val="000000"/>
                </a:solidFill>
                <a:latin typeface="Calibri"/>
              </a:rPr>
              <a:t>	</a:t>
            </a:r>
            <a:r>
              <a:rPr b="0" lang="de-DE" sz="1600" spc="-1" strike="noStrike">
                <a:solidFill>
                  <a:srgbClr val="000000"/>
                </a:solidFill>
                <a:latin typeface="Calibri"/>
              </a:rPr>
              <a:t>	</a:t>
            </a:r>
            <a:r>
              <a:rPr b="0" lang="de-DE" sz="1600" spc="-1" strike="noStrike">
                <a:solidFill>
                  <a:srgbClr val="000000"/>
                </a:solidFill>
                <a:latin typeface="Calibri"/>
              </a:rPr>
              <a:t>	</a:t>
            </a:r>
            <a:r>
              <a:rPr b="0" lang="de-DE" sz="1600" spc="-1" strike="noStrike">
                <a:solidFill>
                  <a:srgbClr val="000000"/>
                </a:solidFill>
                <a:latin typeface="Calibri"/>
              </a:rPr>
              <a:t>	</a:t>
            </a:r>
            <a:r>
              <a:rPr b="1" lang="de-DE" sz="1600" spc="-1" strike="noStrike">
                <a:solidFill>
                  <a:srgbClr val="000000"/>
                </a:solidFill>
                <a:latin typeface="Calibri"/>
              </a:rPr>
              <a:t>budgetierte Sachkostenpauschalen </a:t>
            </a:r>
            <a:endParaRPr b="0" lang="de-DE" sz="1600" spc="-1" strike="noStrike">
              <a:solidFill>
                <a:srgbClr val="000000"/>
              </a:solidFill>
              <a:latin typeface="Calibri"/>
            </a:endParaRPr>
          </a:p>
          <a:p>
            <a:pPr marL="914400">
              <a:lnSpc>
                <a:spcPct val="160000"/>
              </a:lnSpc>
              <a:spcBef>
                <a:spcPts val="499"/>
              </a:spcBef>
              <a:buNone/>
              <a:tabLst>
                <a:tab algn="l" pos="0"/>
              </a:tabLst>
            </a:pPr>
            <a:r>
              <a:rPr b="0" lang="de-DE" sz="1600" spc="-1" strike="noStrike">
                <a:solidFill>
                  <a:srgbClr val="000000"/>
                </a:solidFill>
                <a:latin typeface="Calibri"/>
              </a:rPr>
              <a:t>_______________________________________________________________________________________________</a:t>
            </a:r>
            <a:endParaRPr b="0" lang="de-DE" sz="1600" spc="-1" strike="noStrike">
              <a:solidFill>
                <a:srgbClr val="000000"/>
              </a:solidFill>
              <a:latin typeface="Calibri"/>
            </a:endParaRPr>
          </a:p>
          <a:p>
            <a:pPr lvl="2" marL="1143000" indent="-228600">
              <a:lnSpc>
                <a:spcPct val="160000"/>
              </a:lnSpc>
              <a:spcBef>
                <a:spcPts val="499"/>
              </a:spcBef>
              <a:buClr>
                <a:srgbClr val="000000"/>
              </a:buClr>
              <a:buFont typeface="Arial"/>
              <a:buChar char="•"/>
              <a:tabLst>
                <a:tab algn="l" pos="0"/>
              </a:tabLst>
            </a:pPr>
            <a:r>
              <a:rPr b="0" lang="de-DE" sz="1600" spc="-1" strike="noStrike">
                <a:solidFill>
                  <a:srgbClr val="000000"/>
                </a:solidFill>
                <a:latin typeface="Calibri"/>
              </a:rPr>
              <a:t>Prinzip:</a:t>
            </a:r>
            <a:r>
              <a:rPr b="0" lang="de-DE" sz="1600" spc="-1" strike="noStrike">
                <a:solidFill>
                  <a:srgbClr val="000000"/>
                </a:solidFill>
                <a:latin typeface="Calibri"/>
              </a:rPr>
              <a:t>	</a:t>
            </a:r>
            <a:r>
              <a:rPr b="0" lang="de-DE" sz="1600" spc="-1" strike="noStrike">
                <a:solidFill>
                  <a:srgbClr val="000000"/>
                </a:solidFill>
                <a:latin typeface="Calibri"/>
              </a:rPr>
              <a:t>	</a:t>
            </a:r>
            <a:r>
              <a:rPr b="0" lang="de-DE" sz="1600" spc="-1" strike="noStrike">
                <a:solidFill>
                  <a:srgbClr val="000000"/>
                </a:solidFill>
                <a:latin typeface="Calibri"/>
              </a:rPr>
              <a:t>Gemeinwohlorientierung </a:t>
            </a:r>
            <a:endParaRPr b="0" lang="de-DE" sz="1600" spc="-1" strike="noStrike">
              <a:solidFill>
                <a:srgbClr val="000000"/>
              </a:solidFill>
              <a:latin typeface="Calibri"/>
            </a:endParaRPr>
          </a:p>
          <a:p>
            <a:pPr lvl="2" marL="1143000" indent="-228600">
              <a:lnSpc>
                <a:spcPct val="160000"/>
              </a:lnSpc>
              <a:spcBef>
                <a:spcPts val="499"/>
              </a:spcBef>
              <a:buClr>
                <a:srgbClr val="000000"/>
              </a:buClr>
              <a:buFont typeface="Arial"/>
              <a:buChar char="•"/>
              <a:tabLst>
                <a:tab algn="l" pos="0"/>
              </a:tabLst>
            </a:pPr>
            <a:r>
              <a:rPr b="0" lang="de-DE" sz="1600" spc="-1" strike="noStrike">
                <a:solidFill>
                  <a:srgbClr val="000000"/>
                </a:solidFill>
                <a:latin typeface="Calibri"/>
              </a:rPr>
              <a:t>Transparenz: </a:t>
            </a:r>
            <a:r>
              <a:rPr b="0" lang="de-DE" sz="1600" spc="-1" strike="noStrike">
                <a:solidFill>
                  <a:srgbClr val="000000"/>
                </a:solidFill>
                <a:latin typeface="Calibri"/>
              </a:rPr>
              <a:t>	</a:t>
            </a:r>
            <a:r>
              <a:rPr b="0" lang="de-DE" sz="1600" spc="-1" strike="noStrike">
                <a:solidFill>
                  <a:srgbClr val="000000"/>
                </a:solidFill>
                <a:latin typeface="Calibri"/>
              </a:rPr>
              <a:t>Offenlegung der Kostenstrukturen  </a:t>
            </a:r>
            <a:endParaRPr b="0" lang="de-DE" sz="1600" spc="-1" strike="noStrike">
              <a:solidFill>
                <a:srgbClr val="000000"/>
              </a:solidFill>
              <a:latin typeface="Calibri"/>
            </a:endParaRPr>
          </a:p>
          <a:p>
            <a:pPr lvl="2" marL="1143000" indent="-228600">
              <a:lnSpc>
                <a:spcPct val="160000"/>
              </a:lnSpc>
              <a:spcBef>
                <a:spcPts val="499"/>
              </a:spcBef>
              <a:buClr>
                <a:srgbClr val="000000"/>
              </a:buClr>
              <a:buFont typeface="Arial"/>
              <a:buChar char="•"/>
              <a:tabLst>
                <a:tab algn="l" pos="0"/>
              </a:tabLst>
            </a:pPr>
            <a:r>
              <a:rPr b="0" lang="de-DE" sz="1600" spc="-1" strike="noStrike">
                <a:solidFill>
                  <a:srgbClr val="000000"/>
                </a:solidFill>
                <a:latin typeface="Calibri"/>
              </a:rPr>
              <a:t>optional: </a:t>
            </a:r>
            <a:r>
              <a:rPr b="0" lang="de-DE" sz="1600" spc="-1" strike="noStrike">
                <a:solidFill>
                  <a:srgbClr val="000000"/>
                </a:solidFill>
                <a:latin typeface="Calibri"/>
              </a:rPr>
              <a:t>	</a:t>
            </a:r>
            <a:r>
              <a:rPr b="0" lang="de-DE" sz="1600" spc="-1" strike="noStrike">
                <a:solidFill>
                  <a:srgbClr val="000000"/>
                </a:solidFill>
                <a:latin typeface="Calibri"/>
              </a:rPr>
              <a:t>regionale „Sonderwirtschaftszonen“ zur Erprobung innovativer Modelle </a:t>
            </a:r>
            <a:endParaRPr b="0" lang="de-DE" sz="1600" spc="-1" strike="noStrike">
              <a:solidFill>
                <a:srgbClr val="000000"/>
              </a:solidFill>
              <a:latin typeface="Calibri"/>
            </a:endParaRPr>
          </a:p>
          <a:p>
            <a:pPr>
              <a:lnSpc>
                <a:spcPct val="90000"/>
              </a:lnSpc>
              <a:spcBef>
                <a:spcPts val="1417"/>
              </a:spcBef>
              <a:buNone/>
              <a:tabLst>
                <a:tab algn="l" pos="0"/>
              </a:tabLst>
            </a:pPr>
            <a:endParaRPr b="0" lang="de-DE" sz="1600" spc="-1" strike="noStrike">
              <a:solidFill>
                <a:srgbClr val="000000"/>
              </a:solidFill>
              <a:latin typeface="Calibri"/>
            </a:endParaRPr>
          </a:p>
          <a:p>
            <a:pPr>
              <a:lnSpc>
                <a:spcPct val="90000"/>
              </a:lnSpc>
              <a:spcBef>
                <a:spcPts val="1417"/>
              </a:spcBef>
              <a:buNone/>
              <a:tabLst>
                <a:tab algn="l" pos="0"/>
              </a:tabLst>
            </a:pPr>
            <a:endParaRPr b="0" lang="de-DE" sz="1600" spc="-1" strike="noStrike">
              <a:solidFill>
                <a:srgbClr val="000000"/>
              </a:solidFill>
              <a:latin typeface="Calibri"/>
            </a:endParaRPr>
          </a:p>
          <a:p>
            <a:pPr>
              <a:lnSpc>
                <a:spcPct val="90000"/>
              </a:lnSpc>
              <a:spcBef>
                <a:spcPts val="1417"/>
              </a:spcBef>
              <a:buNone/>
              <a:tabLst>
                <a:tab algn="l" pos="0"/>
              </a:tabLst>
            </a:pPr>
            <a:endParaRPr b="0" lang="de-DE" sz="1400" spc="-1" strike="noStrike">
              <a:solidFill>
                <a:srgbClr val="000000"/>
              </a:solidFill>
              <a:latin typeface="Calibri"/>
            </a:endParaRPr>
          </a:p>
          <a:p>
            <a:pPr>
              <a:lnSpc>
                <a:spcPct val="90000"/>
              </a:lnSpc>
              <a:spcBef>
                <a:spcPts val="1417"/>
              </a:spcBef>
              <a:buNone/>
              <a:tabLst>
                <a:tab algn="l" pos="0"/>
              </a:tabLst>
            </a:pPr>
            <a:endParaRPr b="0" lang="de-DE" sz="1600" spc="-1" strike="noStrike">
              <a:solidFill>
                <a:srgbClr val="000000"/>
              </a:solidFill>
              <a:latin typeface="Calibri"/>
            </a:endParaRPr>
          </a:p>
          <a:p>
            <a:pPr>
              <a:lnSpc>
                <a:spcPct val="90000"/>
              </a:lnSpc>
              <a:spcBef>
                <a:spcPts val="1417"/>
              </a:spcBef>
              <a:buNone/>
              <a:tabLst>
                <a:tab algn="l" pos="0"/>
              </a:tabLst>
            </a:pPr>
            <a:endParaRPr b="0" lang="de-DE" sz="1600" spc="-1" strike="noStrike">
              <a:solidFill>
                <a:srgbClr val="000000"/>
              </a:solidFill>
              <a:latin typeface="Calibri"/>
            </a:endParaRPr>
          </a:p>
          <a:p>
            <a:pPr>
              <a:lnSpc>
                <a:spcPct val="90000"/>
              </a:lnSpc>
              <a:spcBef>
                <a:spcPts val="1417"/>
              </a:spcBef>
              <a:buNone/>
              <a:tabLst>
                <a:tab algn="l" pos="0"/>
              </a:tabLst>
            </a:pPr>
            <a:endParaRPr b="0" lang="de-DE" sz="1600" spc="-1" strike="noStrike">
              <a:solidFill>
                <a:srgbClr val="000000"/>
              </a:solidFill>
              <a:latin typeface="Calibri"/>
            </a:endParaRPr>
          </a:p>
        </p:txBody>
      </p:sp>
      <p:sp>
        <p:nvSpPr>
          <p:cNvPr id="356" name="PlaceHolder 3"/>
          <p:cNvSpPr>
            <a:spLocks noGrp="1"/>
          </p:cNvSpPr>
          <p:nvPr>
            <p:ph type="sldNum" idx="25"/>
          </p:nvPr>
        </p:nvSpPr>
        <p:spPr>
          <a:xfrm>
            <a:off x="8610480" y="6356520"/>
            <a:ext cx="2742840" cy="364680"/>
          </a:xfrm>
          <a:prstGeom prst="rect">
            <a:avLst/>
          </a:prstGeom>
          <a:noFill/>
          <a:ln w="0">
            <a:noFill/>
          </a:ln>
        </p:spPr>
        <p:txBody>
          <a:bodyPr anchor="ctr">
            <a:normAutofit/>
          </a:bodyPr>
          <a:lstStyle>
            <a:lvl1pPr algn="r">
              <a:lnSpc>
                <a:spcPct val="100000"/>
              </a:lnSpc>
              <a:spcAft>
                <a:spcPts val="601"/>
              </a:spcAft>
              <a:buNone/>
              <a:defRPr b="0" lang="de-DE" sz="1000" spc="-1" strike="noStrike">
                <a:solidFill>
                  <a:srgbClr val="8b8b8b"/>
                </a:solidFill>
                <a:latin typeface="Calibri"/>
              </a:defRPr>
            </a:lvl1pPr>
          </a:lstStyle>
          <a:p>
            <a:pPr algn="r">
              <a:lnSpc>
                <a:spcPct val="100000"/>
              </a:lnSpc>
              <a:spcAft>
                <a:spcPts val="601"/>
              </a:spcAft>
              <a:buNone/>
            </a:pPr>
            <a:fld id="{730F0520-1D35-4ACB-AC77-BEF4F1ABC2C7}" type="slidenum">
              <a:rPr b="0" lang="de-DE" sz="1000" spc="-1" strike="noStrike">
                <a:solidFill>
                  <a:srgbClr val="8b8b8b"/>
                </a:solidFill>
                <a:latin typeface="Calibri"/>
              </a:rPr>
              <a:t>22</a:t>
            </a:fld>
            <a:endParaRPr b="0" lang="de-DE" sz="1000" spc="-1" strike="noStrike">
              <a:latin typeface="Times New Roman"/>
            </a:endParaRPr>
          </a:p>
        </p:txBody>
      </p:sp>
      <p:pic>
        <p:nvPicPr>
          <p:cNvPr id="357" name="Picture 2" descr="D:\Nadja\Dropbox\Bündnis Krankenhaus statt Fabrik\Logo - Layout - Homepage\KsF_logo.jpg"/>
          <p:cNvPicPr/>
          <p:nvPr/>
        </p:nvPicPr>
        <p:blipFill>
          <a:blip r:embed="rId1"/>
          <a:stretch/>
        </p:blipFill>
        <p:spPr>
          <a:xfrm>
            <a:off x="1292040" y="713520"/>
            <a:ext cx="2535120" cy="871200"/>
          </a:xfrm>
          <a:prstGeom prst="rect">
            <a:avLst/>
          </a:prstGeom>
          <a:ln w="0">
            <a:noFill/>
          </a:ln>
        </p:spPr>
      </p:pic>
      <p:sp>
        <p:nvSpPr>
          <p:cNvPr id="358" name="Pfeil nach rechts 12"/>
          <p:cNvSpPr/>
          <p:nvPr/>
        </p:nvSpPr>
        <p:spPr>
          <a:xfrm>
            <a:off x="6393240" y="2357280"/>
            <a:ext cx="404280" cy="226440"/>
          </a:xfrm>
          <a:prstGeom prst="rightArrow">
            <a:avLst>
              <a:gd name="adj1" fmla="val 50000"/>
              <a:gd name="adj2" fmla="val 50000"/>
            </a:avLst>
          </a:prstGeom>
          <a:noFill/>
          <a:ln>
            <a:solidFill>
              <a:srgbClr val="000000"/>
            </a:solidFill>
          </a:ln>
        </p:spPr>
        <p:style>
          <a:lnRef idx="2">
            <a:schemeClr val="accent1">
              <a:shade val="50000"/>
            </a:schemeClr>
          </a:lnRef>
          <a:fillRef idx="1">
            <a:schemeClr val="accent1"/>
          </a:fillRef>
          <a:effectRef idx="0">
            <a:schemeClr val="accent1"/>
          </a:effectRef>
          <a:fontRef idx="minor"/>
        </p:style>
      </p:sp>
      <p:sp>
        <p:nvSpPr>
          <p:cNvPr id="359" name="Pfeil nach rechts 14"/>
          <p:cNvSpPr/>
          <p:nvPr/>
        </p:nvSpPr>
        <p:spPr>
          <a:xfrm>
            <a:off x="6393240" y="2790360"/>
            <a:ext cx="404280" cy="226440"/>
          </a:xfrm>
          <a:prstGeom prst="rightArrow">
            <a:avLst>
              <a:gd name="adj1" fmla="val 50000"/>
              <a:gd name="adj2" fmla="val 50000"/>
            </a:avLst>
          </a:prstGeom>
          <a:noFill/>
          <a:ln>
            <a:solidFill>
              <a:srgbClr val="000000"/>
            </a:solidFill>
          </a:ln>
        </p:spPr>
        <p:style>
          <a:lnRef idx="2">
            <a:schemeClr val="accent1">
              <a:shade val="50000"/>
            </a:schemeClr>
          </a:lnRef>
          <a:fillRef idx="1">
            <a:schemeClr val="accent1"/>
          </a:fillRef>
          <a:effectRef idx="0">
            <a:schemeClr val="accent1"/>
          </a:effectRef>
          <a:fontRef idx="minor"/>
        </p:style>
      </p:sp>
      <p:sp>
        <p:nvSpPr>
          <p:cNvPr id="360" name="Pfeil nach rechts 16"/>
          <p:cNvSpPr/>
          <p:nvPr/>
        </p:nvSpPr>
        <p:spPr>
          <a:xfrm>
            <a:off x="6418800" y="4095000"/>
            <a:ext cx="404280" cy="226440"/>
          </a:xfrm>
          <a:prstGeom prst="rightArrow">
            <a:avLst>
              <a:gd name="adj1" fmla="val 50000"/>
              <a:gd name="adj2" fmla="val 50000"/>
            </a:avLst>
          </a:prstGeom>
          <a:noFill/>
          <a:ln>
            <a:solidFill>
              <a:srgbClr val="000000"/>
            </a:solidFill>
          </a:ln>
        </p:spPr>
        <p:style>
          <a:lnRef idx="2">
            <a:schemeClr val="accent1">
              <a:shade val="50000"/>
            </a:schemeClr>
          </a:lnRef>
          <a:fillRef idx="1">
            <a:schemeClr val="accent1"/>
          </a:fillRef>
          <a:effectRef idx="0">
            <a:schemeClr val="accent1"/>
          </a:effectRef>
          <a:fontRef idx="minor"/>
        </p:style>
      </p:sp>
      <p:sp>
        <p:nvSpPr>
          <p:cNvPr id="361" name="Pfeil nach rechts 17"/>
          <p:cNvSpPr/>
          <p:nvPr/>
        </p:nvSpPr>
        <p:spPr>
          <a:xfrm>
            <a:off x="6418800" y="4537800"/>
            <a:ext cx="404280" cy="226440"/>
          </a:xfrm>
          <a:prstGeom prst="rightArrow">
            <a:avLst>
              <a:gd name="adj1" fmla="val 50000"/>
              <a:gd name="adj2" fmla="val 50000"/>
            </a:avLst>
          </a:prstGeom>
          <a:noFill/>
          <a:ln>
            <a:solidFill>
              <a:srgbClr val="000000"/>
            </a:solidFill>
          </a:ln>
        </p:spPr>
        <p:style>
          <a:lnRef idx="2">
            <a:schemeClr val="accent1">
              <a:shade val="50000"/>
            </a:schemeClr>
          </a:lnRef>
          <a:fillRef idx="1">
            <a:schemeClr val="accent1"/>
          </a:fillRef>
          <a:effectRef idx="0">
            <a:schemeClr val="accent1"/>
          </a:effectRef>
          <a:fontRef idx="minor"/>
        </p:style>
      </p:sp>
      <p:sp>
        <p:nvSpPr>
          <p:cNvPr id="362" name="Pfeil nach rechts 5"/>
          <p:cNvSpPr/>
          <p:nvPr/>
        </p:nvSpPr>
        <p:spPr>
          <a:xfrm>
            <a:off x="4097880" y="815760"/>
            <a:ext cx="670680" cy="365400"/>
          </a:xfrm>
          <a:prstGeom prst="rightArrow">
            <a:avLst>
              <a:gd name="adj1" fmla="val 50000"/>
              <a:gd name="adj2" fmla="val 50000"/>
            </a:avLst>
          </a:prstGeom>
          <a:solidFill>
            <a:srgbClr val="c00000"/>
          </a:solidFill>
          <a:ln>
            <a:solidFill>
              <a:srgbClr val="1d3155"/>
            </a:solidFill>
          </a:ln>
        </p:spPr>
        <p:style>
          <a:lnRef idx="2">
            <a:schemeClr val="accent1">
              <a:shade val="15000"/>
            </a:schemeClr>
          </a:lnRef>
          <a:fillRef idx="1">
            <a:schemeClr val="accent1"/>
          </a:fillRef>
          <a:effectRef idx="0">
            <a:schemeClr val="accent1"/>
          </a:effectRef>
          <a:fontRef idx="minor"/>
        </p:style>
      </p:sp>
    </p:spTree>
  </p:cSld>
  <mc:AlternateContent>
    <mc:Choice Requires="p14">
      <p:transition spd="slow" p14:dur="1250"/>
    </mc:Choice>
    <mc:Fallback>
      <p:transition spd="slow"/>
    </mc:Fallback>
  </mc:AlternateContent>
</p:sld>
</file>

<file path=ppt/slides/slide2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363" name="Rectangle 9"/>
          <p:cNvSpPr/>
          <p:nvPr/>
        </p:nvSpPr>
        <p:spPr>
          <a:xfrm>
            <a:off x="0" y="0"/>
            <a:ext cx="12191760" cy="685764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p:style>
      </p:sp>
      <p:sp>
        <p:nvSpPr>
          <p:cNvPr id="364" name="Arc 11"/>
          <p:cNvSpPr/>
          <p:nvPr/>
        </p:nvSpPr>
        <p:spPr>
          <a:xfrm rot="6268800">
            <a:off x="8718120" y="3339360"/>
            <a:ext cx="2987640" cy="2987640"/>
          </a:xfrm>
          <a:prstGeom prst="arc">
            <a:avLst>
              <a:gd name="adj1" fmla="val 14441841"/>
              <a:gd name="adj2" fmla="val 0"/>
            </a:avLst>
          </a:prstGeom>
          <a:noFill/>
          <a:ln cap="rnd" w="127000">
            <a:solidFill>
              <a:srgbClr val="ffc000"/>
            </a:solidFill>
            <a:prstDash val="dash"/>
          </a:ln>
        </p:spPr>
        <p:style>
          <a:lnRef idx="1">
            <a:schemeClr val="accent1"/>
          </a:lnRef>
          <a:fillRef idx="0">
            <a:schemeClr val="accent1"/>
          </a:fillRef>
          <a:effectRef idx="0">
            <a:schemeClr val="accent1"/>
          </a:effectRef>
          <a:fontRef idx="minor"/>
        </p:style>
      </p:sp>
      <p:sp>
        <p:nvSpPr>
          <p:cNvPr id="365" name="Grafik 4"/>
          <p:cNvSpPr/>
          <p:nvPr/>
        </p:nvSpPr>
        <p:spPr>
          <a:xfrm>
            <a:off x="659880" y="51840"/>
            <a:ext cx="10871640" cy="1952640"/>
          </a:xfrm>
          <a:custGeom>
            <a:avLst/>
            <a:gdLst/>
            <a:ahLst/>
            <a:rect l="l" t="t" r="r" b="b"/>
            <a:pathLst>
              <a:path w="10580201" h="2957472">
                <a:moveTo>
                  <a:pt x="88961" y="0"/>
                </a:moveTo>
                <a:lnTo>
                  <a:pt x="10491240" y="0"/>
                </a:lnTo>
                <a:cubicBezTo>
                  <a:pt x="10540372" y="0"/>
                  <a:pt x="10580201" y="39829"/>
                  <a:pt x="10580201" y="88961"/>
                </a:cubicBezTo>
                <a:lnTo>
                  <a:pt x="10580201" y="2868511"/>
                </a:lnTo>
                <a:cubicBezTo>
                  <a:pt x="10580201" y="2917643"/>
                  <a:pt x="10540372" y="2957472"/>
                  <a:pt x="10491240" y="2957472"/>
                </a:cubicBezTo>
                <a:lnTo>
                  <a:pt x="88961" y="2957472"/>
                </a:lnTo>
                <a:cubicBezTo>
                  <a:pt x="39829" y="2957472"/>
                  <a:pt x="0" y="2917643"/>
                  <a:pt x="0" y="2868511"/>
                </a:cubicBezTo>
                <a:lnTo>
                  <a:pt x="0" y="88961"/>
                </a:lnTo>
                <a:cubicBezTo>
                  <a:pt x="0" y="39829"/>
                  <a:pt x="39829" y="0"/>
                  <a:pt x="88961" y="0"/>
                </a:cubicBezTo>
                <a:close/>
              </a:path>
            </a:pathLst>
          </a:custGeom>
          <a:blipFill rotWithShape="0">
            <a:blip r:embed="rId1"/>
            <a:srcRect/>
            <a:stretch/>
          </a:blipFill>
          <a:ln w="0">
            <a:noFill/>
          </a:ln>
        </p:spPr>
        <p:style>
          <a:lnRef idx="0"/>
          <a:fillRef idx="0"/>
          <a:effectRef idx="0"/>
          <a:fontRef idx="minor"/>
        </p:style>
      </p:sp>
      <p:sp>
        <p:nvSpPr>
          <p:cNvPr id="366" name="PlaceHolder 1"/>
          <p:cNvSpPr>
            <a:spLocks noGrp="1"/>
          </p:cNvSpPr>
          <p:nvPr>
            <p:ph/>
          </p:nvPr>
        </p:nvSpPr>
        <p:spPr>
          <a:xfrm>
            <a:off x="647280" y="2182680"/>
            <a:ext cx="10693440" cy="4209480"/>
          </a:xfrm>
          <a:prstGeom prst="rect">
            <a:avLst/>
          </a:prstGeom>
          <a:noFill/>
          <a:ln w="0">
            <a:noFill/>
          </a:ln>
        </p:spPr>
        <p:txBody>
          <a:bodyPr anchor="t">
            <a:normAutofit fontScale="88000"/>
          </a:bodyPr>
          <a:p>
            <a:pPr marL="228600" indent="-228600">
              <a:lnSpc>
                <a:spcPct val="100000"/>
              </a:lnSpc>
              <a:spcBef>
                <a:spcPts val="300"/>
              </a:spcBef>
              <a:buClr>
                <a:srgbClr val="000000"/>
              </a:buClr>
              <a:buFont typeface="Arial"/>
              <a:buChar char="•"/>
            </a:pPr>
            <a:r>
              <a:rPr b="0" lang="de-DE" sz="1800" spc="-1" strike="noStrike">
                <a:solidFill>
                  <a:srgbClr val="000000"/>
                </a:solidFill>
                <a:latin typeface="Calibri"/>
              </a:rPr>
              <a:t>„</a:t>
            </a:r>
            <a:r>
              <a:rPr b="0" lang="de-DE" sz="1800" spc="-1" strike="noStrike">
                <a:solidFill>
                  <a:srgbClr val="000000"/>
                </a:solidFill>
                <a:latin typeface="Calibri"/>
              </a:rPr>
              <a:t>Wir (…) sehen die </a:t>
            </a:r>
            <a:r>
              <a:rPr b="1" lang="de-DE" sz="1800" spc="-1" strike="noStrike">
                <a:solidFill>
                  <a:srgbClr val="000000"/>
                </a:solidFill>
                <a:latin typeface="Calibri"/>
              </a:rPr>
              <a:t>dringende Notwendigkeit</a:t>
            </a:r>
            <a:r>
              <a:rPr b="0" lang="de-DE" sz="1800" spc="-1" strike="noStrike">
                <a:solidFill>
                  <a:srgbClr val="000000"/>
                </a:solidFill>
                <a:latin typeface="Calibri"/>
              </a:rPr>
              <a:t>, noch in dieser Legislaturperiode ein in die Zukunft weisendes Krankenhausreformgesetz in Kraft treten zu lassen. </a:t>
            </a:r>
            <a:endParaRPr b="0" lang="de-DE" sz="1800" spc="-1" strike="noStrike">
              <a:solidFill>
                <a:srgbClr val="000000"/>
              </a:solidFill>
              <a:latin typeface="Calibri"/>
            </a:endParaRPr>
          </a:p>
          <a:p>
            <a:pPr>
              <a:lnSpc>
                <a:spcPct val="100000"/>
              </a:lnSpc>
              <a:spcBef>
                <a:spcPts val="300"/>
              </a:spcBef>
              <a:buNone/>
            </a:pPr>
            <a:endParaRPr b="0" lang="de-DE" sz="1800" spc="-1" strike="noStrike">
              <a:solidFill>
                <a:srgbClr val="000000"/>
              </a:solidFill>
              <a:latin typeface="Calibri"/>
            </a:endParaRPr>
          </a:p>
          <a:p>
            <a:pPr marL="228600" indent="-228600">
              <a:lnSpc>
                <a:spcPct val="100000"/>
              </a:lnSpc>
              <a:spcBef>
                <a:spcPts val="300"/>
              </a:spcBef>
              <a:buClr>
                <a:srgbClr val="000000"/>
              </a:buClr>
              <a:buFont typeface="Arial"/>
              <a:buChar char="•"/>
            </a:pPr>
            <a:r>
              <a:rPr b="0" lang="de-DE" sz="1800" spc="-1" strike="noStrike">
                <a:solidFill>
                  <a:srgbClr val="000000"/>
                </a:solidFill>
                <a:latin typeface="Calibri"/>
              </a:rPr>
              <a:t>Im Bereich der </a:t>
            </a:r>
            <a:r>
              <a:rPr b="1" lang="de-DE" sz="1800" spc="-1" strike="noStrike">
                <a:solidFill>
                  <a:srgbClr val="000000"/>
                </a:solidFill>
                <a:latin typeface="Calibri"/>
              </a:rPr>
              <a:t>Krankenhausplanung </a:t>
            </a:r>
            <a:r>
              <a:rPr b="0" lang="de-DE" sz="1800" spc="-1" strike="noStrike">
                <a:solidFill>
                  <a:srgbClr val="000000"/>
                </a:solidFill>
                <a:latin typeface="Calibri"/>
              </a:rPr>
              <a:t>sollte in einem ersten Schritt auf die (…) Krankenhausplanung des Landes Nordrhein-Westfalen aufgesetzt werden. Die vom Bund bisher dazu geplanten strittigen Weiterentwicklungen, wie zum Beispiel die Einführung von Mindestfallzahlen, zusätzlichen Leistungsgruppen oder Veränderungen bei den Strukturvorgaben für die Leistungsgruppen sollten in einer zweiten Entwicklungsphase gemeinsam mit den Ländern ab 2027 geprüft werden.</a:t>
            </a:r>
            <a:endParaRPr b="0" lang="de-DE" sz="1800" spc="-1" strike="noStrike">
              <a:solidFill>
                <a:srgbClr val="000000"/>
              </a:solidFill>
              <a:latin typeface="Calibri"/>
            </a:endParaRPr>
          </a:p>
          <a:p>
            <a:pPr>
              <a:lnSpc>
                <a:spcPct val="100000"/>
              </a:lnSpc>
              <a:spcBef>
                <a:spcPts val="300"/>
              </a:spcBef>
              <a:buNone/>
            </a:pPr>
            <a:endParaRPr b="0" lang="de-DE" sz="1800" spc="-1" strike="noStrike">
              <a:solidFill>
                <a:srgbClr val="000000"/>
              </a:solidFill>
              <a:latin typeface="Calibri"/>
            </a:endParaRPr>
          </a:p>
          <a:p>
            <a:pPr marL="228600" indent="-228600">
              <a:lnSpc>
                <a:spcPct val="100000"/>
              </a:lnSpc>
              <a:spcBef>
                <a:spcPts val="300"/>
              </a:spcBef>
              <a:buClr>
                <a:srgbClr val="000000"/>
              </a:buClr>
              <a:buFont typeface="Arial"/>
              <a:buChar char="•"/>
            </a:pPr>
            <a:r>
              <a:rPr b="0" lang="de-DE" sz="1800" spc="-1" strike="noStrike">
                <a:solidFill>
                  <a:srgbClr val="000000"/>
                </a:solidFill>
                <a:latin typeface="Calibri"/>
              </a:rPr>
              <a:t>Eine anteilige Finanzierung der Betriebskosten durch </a:t>
            </a:r>
            <a:r>
              <a:rPr b="1" lang="de-DE" sz="1800" spc="-1" strike="noStrike">
                <a:solidFill>
                  <a:srgbClr val="000000"/>
                </a:solidFill>
                <a:latin typeface="Calibri"/>
              </a:rPr>
              <a:t>Vorhaltebudgets</a:t>
            </a:r>
            <a:r>
              <a:rPr b="0" lang="de-DE" sz="1800" spc="-1" strike="noStrike">
                <a:solidFill>
                  <a:srgbClr val="000000"/>
                </a:solidFill>
                <a:latin typeface="Calibri"/>
              </a:rPr>
              <a:t> wird von uns grundsätzlich begrüßt.   Die derzeit </a:t>
            </a:r>
            <a:r>
              <a:rPr b="1" lang="de-DE" sz="1800" spc="-1" strike="noStrike">
                <a:solidFill>
                  <a:srgbClr val="000000"/>
                </a:solidFill>
                <a:latin typeface="Calibri"/>
              </a:rPr>
              <a:t>geplante stark fallzahlabhängige Vorhaltvergütung lehnen wir aber ab</a:t>
            </a:r>
            <a:r>
              <a:rPr b="0" lang="de-DE" sz="1800" spc="-1" strike="noStrike">
                <a:solidFill>
                  <a:srgbClr val="000000"/>
                </a:solidFill>
                <a:latin typeface="Calibri"/>
              </a:rPr>
              <a:t>. Aus diesem Grund schlagen wir vor, </a:t>
            </a:r>
            <a:r>
              <a:rPr b="1" lang="de-DE" sz="1800" spc="-1" strike="noStrike">
                <a:solidFill>
                  <a:srgbClr val="000000"/>
                </a:solidFill>
                <a:latin typeface="Calibri"/>
              </a:rPr>
              <a:t>in einem ersten Schritt auf die Weiterentwicklung </a:t>
            </a:r>
            <a:r>
              <a:rPr b="0" lang="de-DE" sz="1800" spc="-1" strike="noStrike">
                <a:solidFill>
                  <a:srgbClr val="000000"/>
                </a:solidFill>
                <a:latin typeface="Calibri"/>
              </a:rPr>
              <a:t>der bereits etablierten </a:t>
            </a:r>
            <a:r>
              <a:rPr b="1" lang="de-DE" sz="1800" spc="-1" strike="noStrike">
                <a:solidFill>
                  <a:srgbClr val="000000"/>
                </a:solidFill>
                <a:latin typeface="Calibri"/>
              </a:rPr>
              <a:t>fallzahlunabhängigen Finanzierungsinstrumente, wie zum Beispiel Notfallstufenzuschläge, Sicherstellungszuschläge, Zuschläge für Pädiatrie und Geburtshilfe sowie Zentrumszuschläge zu setzen </a:t>
            </a:r>
            <a:r>
              <a:rPr b="0" lang="de-DE" sz="1800" spc="-1" strike="noStrike">
                <a:solidFill>
                  <a:srgbClr val="000000"/>
                </a:solidFill>
                <a:latin typeface="Calibri"/>
              </a:rPr>
              <a:t>und eine darüber hinausgehende umfassende Finanzierungsreform im Anschluss an diese Gesetzgebung (…) vorzubereiten.“ </a:t>
            </a:r>
            <a:endParaRPr b="0" lang="de-DE" sz="1800" spc="-1" strike="noStrike">
              <a:solidFill>
                <a:srgbClr val="000000"/>
              </a:solidFill>
              <a:latin typeface="Calibri"/>
            </a:endParaRPr>
          </a:p>
          <a:p>
            <a:pPr>
              <a:lnSpc>
                <a:spcPct val="90000"/>
              </a:lnSpc>
              <a:spcBef>
                <a:spcPts val="1001"/>
              </a:spcBef>
              <a:buNone/>
            </a:pPr>
            <a:endParaRPr b="0" lang="de-DE" sz="2800" spc="-1" strike="noStrike">
              <a:solidFill>
                <a:srgbClr val="000000"/>
              </a:solidFill>
              <a:latin typeface="Calibri"/>
            </a:endParaRPr>
          </a:p>
          <a:p>
            <a:pPr>
              <a:lnSpc>
                <a:spcPct val="90000"/>
              </a:lnSpc>
              <a:spcBef>
                <a:spcPts val="1001"/>
              </a:spcBef>
              <a:buNone/>
            </a:pPr>
            <a:endParaRPr b="0" lang="de-DE" sz="2800" spc="-1" strike="noStrike">
              <a:solidFill>
                <a:srgbClr val="000000"/>
              </a:solidFill>
              <a:latin typeface="Calibri"/>
            </a:endParaRPr>
          </a:p>
          <a:p>
            <a:pPr>
              <a:lnSpc>
                <a:spcPct val="90000"/>
              </a:lnSpc>
              <a:spcBef>
                <a:spcPts val="1001"/>
              </a:spcBef>
              <a:buNone/>
            </a:pPr>
            <a:endParaRPr b="0" lang="de-DE" sz="2800" spc="-1" strike="noStrike">
              <a:solidFill>
                <a:srgbClr val="000000"/>
              </a:solidFill>
              <a:latin typeface="Calibri"/>
            </a:endParaRPr>
          </a:p>
        </p:txBody>
      </p:sp>
      <p:sp>
        <p:nvSpPr>
          <p:cNvPr id="367" name="PlaceHolder 2"/>
          <p:cNvSpPr>
            <a:spLocks noGrp="1"/>
          </p:cNvSpPr>
          <p:nvPr>
            <p:ph type="sldNum" idx="26"/>
          </p:nvPr>
        </p:nvSpPr>
        <p:spPr>
          <a:xfrm>
            <a:off x="8610480" y="6356520"/>
            <a:ext cx="2742840" cy="364680"/>
          </a:xfrm>
          <a:prstGeom prst="rect">
            <a:avLst/>
          </a:prstGeom>
          <a:noFill/>
          <a:ln w="0">
            <a:noFill/>
          </a:ln>
        </p:spPr>
        <p:txBody>
          <a:bodyPr anchor="ctr">
            <a:normAutofit/>
          </a:bodyPr>
          <a:lstStyle>
            <a:lvl1pPr algn="r">
              <a:lnSpc>
                <a:spcPct val="100000"/>
              </a:lnSpc>
              <a:spcAft>
                <a:spcPts val="601"/>
              </a:spcAft>
              <a:buNone/>
              <a:defRPr b="0" lang="de-DE" sz="1200" spc="-1" strike="noStrike">
                <a:solidFill>
                  <a:srgbClr val="8b8b8b"/>
                </a:solidFill>
                <a:latin typeface="Calibri"/>
              </a:defRPr>
            </a:lvl1pPr>
          </a:lstStyle>
          <a:p>
            <a:pPr algn="r">
              <a:lnSpc>
                <a:spcPct val="100000"/>
              </a:lnSpc>
              <a:spcAft>
                <a:spcPts val="601"/>
              </a:spcAft>
              <a:buNone/>
            </a:pPr>
            <a:fld id="{667A9EED-0B29-41AC-A7E3-F0C7971FC527}" type="slidenum">
              <a:rPr b="0" lang="de-DE" sz="1200" spc="-1" strike="noStrike">
                <a:solidFill>
                  <a:srgbClr val="8b8b8b"/>
                </a:solidFill>
                <a:latin typeface="Calibri"/>
              </a:rPr>
              <a:t>&lt;Foliennummer&gt;</a:t>
            </a:fld>
            <a:endParaRPr b="0" lang="de-DE" sz="1200" spc="-1" strike="noStrike">
              <a:latin typeface="Times New Roman"/>
            </a:endParaRPr>
          </a:p>
        </p:txBody>
      </p:sp>
    </p:spTree>
  </p:cSld>
  <mc:AlternateContent>
    <mc:Choice Requires="p14">
      <p:transition spd="slow" p14:dur="2000"/>
    </mc:Choice>
    <mc:Fallback>
      <p:transition spd="slow"/>
    </mc:Fallback>
  </mc:AlternateContent>
</p:sld>
</file>

<file path=ppt/slides/slide2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368" name="Rectangle 10"/>
          <p:cNvSpPr/>
          <p:nvPr/>
        </p:nvSpPr>
        <p:spPr>
          <a:xfrm>
            <a:off x="0" y="0"/>
            <a:ext cx="12191760" cy="685764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p:style>
      </p:sp>
      <p:sp>
        <p:nvSpPr>
          <p:cNvPr id="369" name="Arc 12"/>
          <p:cNvSpPr/>
          <p:nvPr/>
        </p:nvSpPr>
        <p:spPr>
          <a:xfrm rot="6268800">
            <a:off x="8718120" y="3339360"/>
            <a:ext cx="2987640" cy="2987640"/>
          </a:xfrm>
          <a:prstGeom prst="arc">
            <a:avLst>
              <a:gd name="adj1" fmla="val 14441841"/>
              <a:gd name="adj2" fmla="val 0"/>
            </a:avLst>
          </a:prstGeom>
          <a:noFill/>
          <a:ln cap="rnd" w="127000">
            <a:solidFill>
              <a:srgbClr val="ffc000"/>
            </a:solidFill>
            <a:prstDash val="dash"/>
          </a:ln>
        </p:spPr>
        <p:style>
          <a:lnRef idx="1">
            <a:schemeClr val="accent1"/>
          </a:lnRef>
          <a:fillRef idx="0">
            <a:schemeClr val="accent1"/>
          </a:fillRef>
          <a:effectRef idx="0">
            <a:schemeClr val="accent1"/>
          </a:effectRef>
          <a:fontRef idx="minor"/>
        </p:style>
      </p:sp>
      <p:sp>
        <p:nvSpPr>
          <p:cNvPr id="370" name="Grafik 5"/>
          <p:cNvSpPr/>
          <p:nvPr/>
        </p:nvSpPr>
        <p:spPr>
          <a:xfrm>
            <a:off x="659880" y="239400"/>
            <a:ext cx="10871640" cy="1436760"/>
          </a:xfrm>
          <a:custGeom>
            <a:avLst/>
            <a:gdLst/>
            <a:ahLst/>
            <a:rect l="l" t="t" r="r" b="b"/>
            <a:pathLst>
              <a:path w="10580201" h="2957472">
                <a:moveTo>
                  <a:pt x="88961" y="0"/>
                </a:moveTo>
                <a:lnTo>
                  <a:pt x="10491240" y="0"/>
                </a:lnTo>
                <a:cubicBezTo>
                  <a:pt x="10540372" y="0"/>
                  <a:pt x="10580201" y="39829"/>
                  <a:pt x="10580201" y="88961"/>
                </a:cubicBezTo>
                <a:lnTo>
                  <a:pt x="10580201" y="2868511"/>
                </a:lnTo>
                <a:cubicBezTo>
                  <a:pt x="10580201" y="2917643"/>
                  <a:pt x="10540372" y="2957472"/>
                  <a:pt x="10491240" y="2957472"/>
                </a:cubicBezTo>
                <a:lnTo>
                  <a:pt x="88961" y="2957472"/>
                </a:lnTo>
                <a:cubicBezTo>
                  <a:pt x="39829" y="2957472"/>
                  <a:pt x="0" y="2917643"/>
                  <a:pt x="0" y="2868511"/>
                </a:cubicBezTo>
                <a:lnTo>
                  <a:pt x="0" y="88961"/>
                </a:lnTo>
                <a:cubicBezTo>
                  <a:pt x="0" y="39829"/>
                  <a:pt x="39829" y="0"/>
                  <a:pt x="88961" y="0"/>
                </a:cubicBezTo>
                <a:close/>
              </a:path>
            </a:pathLst>
          </a:custGeom>
          <a:blipFill rotWithShape="0">
            <a:blip r:embed="rId1"/>
            <a:srcRect/>
            <a:stretch/>
          </a:blipFill>
          <a:ln w="0">
            <a:noFill/>
          </a:ln>
        </p:spPr>
        <p:style>
          <a:lnRef idx="0"/>
          <a:fillRef idx="0"/>
          <a:effectRef idx="0"/>
          <a:fontRef idx="minor"/>
        </p:style>
      </p:sp>
      <p:sp>
        <p:nvSpPr>
          <p:cNvPr id="371" name="PlaceHolder 1"/>
          <p:cNvSpPr>
            <a:spLocks noGrp="1"/>
          </p:cNvSpPr>
          <p:nvPr>
            <p:ph/>
          </p:nvPr>
        </p:nvSpPr>
        <p:spPr>
          <a:xfrm>
            <a:off x="2227680" y="2025360"/>
            <a:ext cx="8104680" cy="4478760"/>
          </a:xfrm>
          <a:prstGeom prst="rect">
            <a:avLst/>
          </a:prstGeom>
          <a:noFill/>
          <a:ln w="0">
            <a:noFill/>
          </a:ln>
        </p:spPr>
        <p:txBody>
          <a:bodyPr anchor="ctr">
            <a:normAutofit fontScale="90000"/>
          </a:bodyPr>
          <a:p>
            <a:pPr>
              <a:lnSpc>
                <a:spcPct val="90000"/>
              </a:lnSpc>
              <a:spcBef>
                <a:spcPts val="1001"/>
              </a:spcBef>
              <a:buNone/>
              <a:tabLst>
                <a:tab algn="l" pos="0"/>
              </a:tabLst>
            </a:pPr>
            <a:r>
              <a:rPr b="0" lang="de-DE" sz="1800" spc="-1" strike="noStrike" u="sng">
                <a:solidFill>
                  <a:srgbClr val="000000"/>
                </a:solidFill>
                <a:uFillTx/>
                <a:latin typeface="Calibri"/>
              </a:rPr>
              <a:t>Gemeinsame Erklärung vom 26.08.2024:</a:t>
            </a:r>
            <a:endParaRPr b="0" lang="de-DE" sz="1800" spc="-1" strike="noStrike">
              <a:solidFill>
                <a:srgbClr val="000000"/>
              </a:solidFill>
              <a:latin typeface="Calibri"/>
            </a:endParaRPr>
          </a:p>
          <a:p>
            <a:pPr>
              <a:lnSpc>
                <a:spcPct val="110000"/>
              </a:lnSpc>
              <a:spcBef>
                <a:spcPts val="1001"/>
              </a:spcBef>
              <a:spcAft>
                <a:spcPts val="300"/>
              </a:spcAft>
              <a:buNone/>
              <a:tabLst>
                <a:tab algn="l" pos="0"/>
              </a:tabLst>
            </a:pPr>
            <a:r>
              <a:rPr b="0" lang="de-DE" sz="1800" spc="-1" strike="noStrike">
                <a:solidFill>
                  <a:srgbClr val="000000"/>
                </a:solidFill>
                <a:latin typeface="Calibri"/>
              </a:rPr>
              <a:t>1. Wir sprechen uns für eine </a:t>
            </a:r>
            <a:r>
              <a:rPr b="1" lang="de-DE" sz="1800" spc="-1" strike="noStrike">
                <a:solidFill>
                  <a:srgbClr val="000000"/>
                </a:solidFill>
                <a:latin typeface="Calibri"/>
              </a:rPr>
              <a:t>fallzahlunabhängig und bedarfsorientiert ausgestaltete Vorhaltefinanzierung aus</a:t>
            </a:r>
            <a:r>
              <a:rPr b="0" lang="de-DE" sz="1800" spc="-1" strike="noStrike">
                <a:solidFill>
                  <a:srgbClr val="000000"/>
                </a:solidFill>
                <a:latin typeface="Calibri"/>
              </a:rPr>
              <a:t>. (…) Daher sehen wir die (…) vorgesehene jährliche Anpassung der Vorhaltefinanzierung auf Basis der Ist-Fallzahlen und den fehlenden Bevölkerungsbezug kritisch.</a:t>
            </a:r>
            <a:endParaRPr b="0" lang="de-DE" sz="1800" spc="-1" strike="noStrike">
              <a:solidFill>
                <a:srgbClr val="000000"/>
              </a:solidFill>
              <a:latin typeface="Calibri"/>
            </a:endParaRPr>
          </a:p>
          <a:p>
            <a:pPr>
              <a:lnSpc>
                <a:spcPct val="110000"/>
              </a:lnSpc>
              <a:spcBef>
                <a:spcPts val="1001"/>
              </a:spcBef>
              <a:spcAft>
                <a:spcPts val="300"/>
              </a:spcAft>
              <a:buNone/>
              <a:tabLst>
                <a:tab algn="l" pos="0"/>
              </a:tabLst>
            </a:pPr>
            <a:r>
              <a:rPr b="0" lang="de-DE" sz="1800" spc="-1" strike="noStrike">
                <a:solidFill>
                  <a:srgbClr val="000000"/>
                </a:solidFill>
                <a:latin typeface="Calibri"/>
              </a:rPr>
              <a:t>2. Um reale Versorgungsbedarfe (…) ermitteln zu können, muss ein </a:t>
            </a:r>
            <a:r>
              <a:rPr b="1" lang="de-DE" sz="1800" spc="-1" strike="noStrike">
                <a:solidFill>
                  <a:srgbClr val="000000"/>
                </a:solidFill>
                <a:latin typeface="Calibri"/>
              </a:rPr>
              <a:t>wissenschaftlich fundiertes Instrument zur Bedarfsermittlung</a:t>
            </a:r>
            <a:r>
              <a:rPr b="0" lang="de-DE" sz="1800" spc="-1" strike="noStrike">
                <a:solidFill>
                  <a:srgbClr val="000000"/>
                </a:solidFill>
                <a:latin typeface="Calibri"/>
              </a:rPr>
              <a:t> zeitnah entwickelt werden.</a:t>
            </a:r>
            <a:endParaRPr b="0" lang="de-DE" sz="1800" spc="-1" strike="noStrike">
              <a:solidFill>
                <a:srgbClr val="000000"/>
              </a:solidFill>
              <a:latin typeface="Calibri"/>
            </a:endParaRPr>
          </a:p>
          <a:p>
            <a:pPr>
              <a:lnSpc>
                <a:spcPct val="110000"/>
              </a:lnSpc>
              <a:spcBef>
                <a:spcPts val="1001"/>
              </a:spcBef>
              <a:spcAft>
                <a:spcPts val="300"/>
              </a:spcAft>
              <a:buNone/>
              <a:tabLst>
                <a:tab algn="l" pos="0"/>
              </a:tabLst>
            </a:pPr>
            <a:r>
              <a:rPr b="0" lang="de-DE" sz="1800" spc="-1" strike="noStrike">
                <a:solidFill>
                  <a:srgbClr val="000000"/>
                </a:solidFill>
                <a:latin typeface="Calibri"/>
              </a:rPr>
              <a:t>3. Wir plädieren dafür, die </a:t>
            </a:r>
            <a:r>
              <a:rPr b="1" lang="de-DE" sz="1800" spc="-1" strike="noStrike">
                <a:solidFill>
                  <a:srgbClr val="000000"/>
                </a:solidFill>
                <a:latin typeface="Calibri"/>
              </a:rPr>
              <a:t>Strukturreform nicht von der Finanzierungsreform zu entkoppeln und zeitnah verbindliche Qualitätsvorgaben (…) auf der Basis der wissenschaftlichen Evidenz</a:t>
            </a:r>
            <a:r>
              <a:rPr b="0" lang="de-DE" sz="1800" spc="-1" strike="noStrike">
                <a:solidFill>
                  <a:srgbClr val="000000"/>
                </a:solidFill>
                <a:latin typeface="Calibri"/>
              </a:rPr>
              <a:t> zu schaffen. (…)                                     </a:t>
            </a:r>
            <a:r>
              <a:rPr b="1" lang="de-DE" sz="1800" spc="-1" strike="noStrike">
                <a:solidFill>
                  <a:srgbClr val="000000"/>
                </a:solidFill>
                <a:latin typeface="Calibri"/>
              </a:rPr>
              <a:t>Mindestvorhaltezahlen</a:t>
            </a:r>
            <a:r>
              <a:rPr b="0" lang="de-DE" sz="1800" spc="-1" strike="noStrike">
                <a:solidFill>
                  <a:srgbClr val="000000"/>
                </a:solidFill>
                <a:latin typeface="Calibri"/>
              </a:rPr>
              <a:t> sind (…) ein zentrales Element, um bei nicht vorliegender Evidenz die nötige Routine zu gewährleisten und Gelegenheitsversorgung auszuschließen (…).</a:t>
            </a:r>
            <a:endParaRPr b="0" lang="de-DE" sz="1800" spc="-1" strike="noStrike">
              <a:solidFill>
                <a:srgbClr val="000000"/>
              </a:solidFill>
              <a:latin typeface="Calibri"/>
            </a:endParaRPr>
          </a:p>
        </p:txBody>
      </p:sp>
      <p:sp>
        <p:nvSpPr>
          <p:cNvPr id="372" name="PlaceHolder 2"/>
          <p:cNvSpPr>
            <a:spLocks noGrp="1"/>
          </p:cNvSpPr>
          <p:nvPr>
            <p:ph type="sldNum" idx="27"/>
          </p:nvPr>
        </p:nvSpPr>
        <p:spPr>
          <a:xfrm>
            <a:off x="8610480" y="6356520"/>
            <a:ext cx="2742840" cy="364680"/>
          </a:xfrm>
          <a:prstGeom prst="rect">
            <a:avLst/>
          </a:prstGeom>
          <a:noFill/>
          <a:ln w="0">
            <a:noFill/>
          </a:ln>
        </p:spPr>
        <p:txBody>
          <a:bodyPr anchor="ctr">
            <a:normAutofit/>
          </a:bodyPr>
          <a:lstStyle>
            <a:lvl1pPr algn="r">
              <a:lnSpc>
                <a:spcPct val="100000"/>
              </a:lnSpc>
              <a:spcAft>
                <a:spcPts val="601"/>
              </a:spcAft>
              <a:buNone/>
              <a:defRPr b="0" lang="de-DE" sz="1200" spc="-1" strike="noStrike">
                <a:solidFill>
                  <a:srgbClr val="8b8b8b"/>
                </a:solidFill>
                <a:latin typeface="Calibri"/>
              </a:defRPr>
            </a:lvl1pPr>
          </a:lstStyle>
          <a:p>
            <a:pPr algn="r">
              <a:lnSpc>
                <a:spcPct val="100000"/>
              </a:lnSpc>
              <a:spcAft>
                <a:spcPts val="601"/>
              </a:spcAft>
              <a:buNone/>
            </a:pPr>
            <a:fld id="{D47DE16F-8742-4DA6-B92D-666F01B7D3CB}" type="slidenum">
              <a:rPr b="0" lang="de-DE" sz="1200" spc="-1" strike="noStrike">
                <a:solidFill>
                  <a:srgbClr val="8b8b8b"/>
                </a:solidFill>
                <a:latin typeface="Calibri"/>
              </a:rPr>
              <a:t>&lt;Foliennummer&gt;</a:t>
            </a:fld>
            <a:endParaRPr b="0" lang="de-DE" sz="1200" spc="-1" strike="noStrike">
              <a:latin typeface="Times New Roman"/>
            </a:endParaRPr>
          </a:p>
        </p:txBody>
      </p:sp>
    </p:spTree>
  </p:cSld>
  <mc:AlternateContent>
    <mc:Choice Requires="p14">
      <p:transition spd="slow" p14:dur="2000"/>
    </mc:Choice>
    <mc:Fallback>
      <p:transition spd="slow"/>
    </mc:Fallback>
  </mc:AlternateContent>
</p:sld>
</file>

<file path=ppt/slides/slide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61" name="PlaceHolder 1"/>
          <p:cNvSpPr>
            <a:spLocks noGrp="1"/>
          </p:cNvSpPr>
          <p:nvPr>
            <p:ph type="title"/>
          </p:nvPr>
        </p:nvSpPr>
        <p:spPr>
          <a:xfrm>
            <a:off x="242280" y="152280"/>
            <a:ext cx="10515240" cy="1325160"/>
          </a:xfrm>
          <a:prstGeom prst="rect">
            <a:avLst/>
          </a:prstGeom>
          <a:noFill/>
          <a:ln w="0">
            <a:noFill/>
          </a:ln>
        </p:spPr>
        <p:txBody>
          <a:bodyPr anchor="t">
            <a:noAutofit/>
          </a:bodyPr>
          <a:p>
            <a:pPr>
              <a:lnSpc>
                <a:spcPct val="90000"/>
              </a:lnSpc>
              <a:buNone/>
            </a:pPr>
            <a:r>
              <a:rPr b="1" lang="de-DE" sz="2800" spc="-1" strike="noStrike">
                <a:solidFill>
                  <a:srgbClr val="ffffff"/>
                </a:solidFill>
                <a:latin typeface="Frutiger LT Pro 55 Roman"/>
              </a:rPr>
              <a:t>im KHVVG unverändert: Gesamtvergütung der KH</a:t>
            </a:r>
            <a:br>
              <a:rPr sz="2800"/>
            </a:br>
            <a:r>
              <a:rPr b="1" lang="de-DE" sz="2800" spc="-1" strike="noStrike">
                <a:solidFill>
                  <a:srgbClr val="ffffff"/>
                </a:solidFill>
                <a:latin typeface="Frutiger LT Pro 55 Roman"/>
              </a:rPr>
              <a:t>neu: Vorhaltekostenfinanzierung</a:t>
            </a:r>
            <a:endParaRPr b="0" lang="de-DE" sz="2800" spc="-1" strike="noStrike">
              <a:solidFill>
                <a:srgbClr val="000000"/>
              </a:solidFill>
              <a:latin typeface="Frutiger LT Pro 55 Roman"/>
            </a:endParaRPr>
          </a:p>
        </p:txBody>
      </p:sp>
      <p:graphicFrame>
        <p:nvGraphicFramePr>
          <p:cNvPr id="1" name="Diagram1"/>
          <p:cNvGraphicFramePr/>
          <p:nvPr>
            <p:extLst>
              <p:ext uri="{D42A27DB-BD31-4B8C-83A1-F6EECF244321}">
                <p14:modId xmlns:p14="http://schemas.microsoft.com/office/powerpoint/2010/main" val="4134407673"/>
              </p:ext>
            </p:extLst>
          </p:nvPr>
        </p:nvGraphicFramePr>
        <p:xfrm>
          <a:off x="495360" y="584280"/>
          <a:ext cx="10661400" cy="3136680"/>
        </p:xfrm>
        <a:graphic>
          <a:graphicData uri="http://schemas.openxmlformats.org/drawingml/2006/diagram">
            <dgm:relIds xmlns:dgm="http://schemas.openxmlformats.org/drawingml/2006/diagram" xmlns:r="http://schemas.openxmlformats.org/officeDocument/2006/relationships" r:dm="rId1" r:lo="rId2" r:qs="rId3" r:cs="rId4"/>
          </a:graphicData>
        </a:graphic>
      </p:graphicFrame>
      <p:sp>
        <p:nvSpPr>
          <p:cNvPr id="262" name="Abgerundetes Rechteck 5"/>
          <p:cNvSpPr/>
          <p:nvPr/>
        </p:nvSpPr>
        <p:spPr>
          <a:xfrm>
            <a:off x="239400" y="3730320"/>
            <a:ext cx="11740680" cy="1929960"/>
          </a:xfrm>
          <a:prstGeom prst="roundRect">
            <a:avLst>
              <a:gd name="adj" fmla="val 16667"/>
            </a:avLst>
          </a:prstGeom>
          <a:solidFill>
            <a:srgbClr val="99d1d1"/>
          </a:solidFill>
          <a:ln>
            <a:noFill/>
          </a:ln>
        </p:spPr>
        <p:style>
          <a:lnRef idx="2">
            <a:schemeClr val="accent1">
              <a:shade val="50000"/>
            </a:schemeClr>
          </a:lnRef>
          <a:fillRef idx="1">
            <a:schemeClr val="accent1"/>
          </a:fillRef>
          <a:effectRef idx="0">
            <a:schemeClr val="accent1"/>
          </a:effectRef>
          <a:fontRef idx="minor"/>
        </p:style>
        <p:txBody>
          <a:bodyPr lIns="90000" rIns="90000" tIns="45000" bIns="45000" anchor="ctr">
            <a:noAutofit/>
          </a:bodyPr>
          <a:p>
            <a:pPr algn="ctr">
              <a:lnSpc>
                <a:spcPct val="100000"/>
              </a:lnSpc>
              <a:buNone/>
            </a:pPr>
            <a:endParaRPr b="0" lang="de-DE" sz="1800" spc="-1" strike="noStrike">
              <a:latin typeface="Arial"/>
            </a:endParaRPr>
          </a:p>
          <a:p>
            <a:pPr algn="ctr">
              <a:lnSpc>
                <a:spcPct val="100000"/>
              </a:lnSpc>
              <a:buNone/>
            </a:pPr>
            <a:endParaRPr b="0" lang="de-DE" sz="1800" spc="-1" strike="noStrike">
              <a:latin typeface="Arial"/>
            </a:endParaRPr>
          </a:p>
        </p:txBody>
      </p:sp>
      <p:graphicFrame>
        <p:nvGraphicFramePr>
          <p:cNvPr id="2" name="Diagram2"/>
          <p:cNvGraphicFramePr/>
          <p:nvPr>
            <p:extLst>
              <p:ext uri="{D42A27DB-BD31-4B8C-83A1-F6EECF244321}">
                <p14:modId xmlns:p14="http://schemas.microsoft.com/office/powerpoint/2010/main" val="1918509565"/>
              </p:ext>
            </p:extLst>
          </p:nvPr>
        </p:nvGraphicFramePr>
        <p:xfrm>
          <a:off x="476280" y="3472560"/>
          <a:ext cx="10818000" cy="2370240"/>
        </p:xfrm>
        <a:graphic>
          <a:graphicData uri="http://schemas.openxmlformats.org/drawingml/2006/diagram">
            <dgm:relIds xmlns:dgm="http://schemas.openxmlformats.org/drawingml/2006/diagram" xmlns:r="http://schemas.openxmlformats.org/officeDocument/2006/relationships" r:dm="rId6" r:lo="rId7" r:qs="rId8" r:cs="rId9"/>
          </a:graphicData>
        </a:graphic>
      </p:graphicFrame>
    </p:spTree>
  </p:cSld>
  <mc:AlternateContent>
    <mc:Choice Requires="p14">
      <p:transition spd="slow" p14:dur="2000"/>
    </mc:Choice>
    <mc:Fallback>
      <p:transition spd="slow"/>
    </mc:Fallback>
  </mc:AlternateContent>
</p:sld>
</file>

<file path=ppt/slides/slide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263" name="Rectangle 8"/>
          <p:cNvSpPr/>
          <p:nvPr/>
        </p:nvSpPr>
        <p:spPr>
          <a:xfrm>
            <a:off x="2880" y="0"/>
            <a:ext cx="12188520" cy="685764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p:style>
      </p:sp>
      <p:sp>
        <p:nvSpPr>
          <p:cNvPr id="264" name="Freeform: Shape 10"/>
          <p:cNvSpPr/>
          <p:nvPr/>
        </p:nvSpPr>
        <p:spPr>
          <a:xfrm>
            <a:off x="0" y="0"/>
            <a:ext cx="4167000" cy="6857640"/>
          </a:xfrm>
          <a:custGeom>
            <a:avLst/>
            <a:gdLst/>
            <a:ah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p:style>
      </p:sp>
      <p:sp>
        <p:nvSpPr>
          <p:cNvPr id="265" name="PlaceHolder 1"/>
          <p:cNvSpPr>
            <a:spLocks noGrp="1"/>
          </p:cNvSpPr>
          <p:nvPr>
            <p:ph type="title"/>
          </p:nvPr>
        </p:nvSpPr>
        <p:spPr>
          <a:xfrm>
            <a:off x="477360" y="83880"/>
            <a:ext cx="3200040" cy="6429600"/>
          </a:xfrm>
          <a:prstGeom prst="rect">
            <a:avLst/>
          </a:prstGeom>
          <a:noFill/>
          <a:ln w="0">
            <a:noFill/>
          </a:ln>
        </p:spPr>
        <p:txBody>
          <a:bodyPr anchor="ctr">
            <a:normAutofit fontScale="85000"/>
          </a:bodyPr>
          <a:p>
            <a:pPr>
              <a:lnSpc>
                <a:spcPct val="100000"/>
              </a:lnSpc>
              <a:buNone/>
            </a:pPr>
            <a:br>
              <a:rPr sz="3200"/>
            </a:br>
            <a:br>
              <a:rPr sz="3200"/>
            </a:br>
            <a:r>
              <a:rPr b="1" lang="de-DE" sz="3200" spc="-1" strike="noStrike">
                <a:solidFill>
                  <a:srgbClr val="ffffff"/>
                </a:solidFill>
                <a:latin typeface="Calibri Light"/>
              </a:rPr>
              <a:t>fallmengen-abhängige Vergütung </a:t>
            </a:r>
            <a:br>
              <a:rPr sz="3200"/>
            </a:br>
            <a:r>
              <a:rPr b="1" lang="de-DE" sz="3200" spc="-1" strike="noStrike">
                <a:solidFill>
                  <a:srgbClr val="ffffff"/>
                </a:solidFill>
                <a:latin typeface="Calibri Light"/>
              </a:rPr>
              <a:t>bleibt</a:t>
            </a:r>
            <a:br>
              <a:rPr sz="3200"/>
            </a:br>
            <a:br>
              <a:rPr sz="3200"/>
            </a:br>
            <a:br>
              <a:rPr sz="3200"/>
            </a:br>
            <a:br>
              <a:rPr sz="3200"/>
            </a:br>
            <a:br>
              <a:rPr sz="2000"/>
            </a:br>
            <a:br>
              <a:rPr sz="2000"/>
            </a:br>
            <a:r>
              <a:rPr b="1" lang="de-DE" sz="2000" spc="-1" strike="noStrike">
                <a:solidFill>
                  <a:srgbClr val="ffffff"/>
                </a:solidFill>
                <a:latin typeface="Calibri Light"/>
              </a:rPr>
              <a:t>„</a:t>
            </a:r>
            <a:r>
              <a:rPr b="1" i="1" lang="de-DE" sz="2400" spc="-1" strike="noStrike">
                <a:solidFill>
                  <a:srgbClr val="ffffff"/>
                </a:solidFill>
                <a:latin typeface="Calibri Light"/>
              </a:rPr>
              <a:t>Warum keine Selbstkostendeckung </a:t>
            </a:r>
            <a:br>
              <a:rPr sz="2400"/>
            </a:br>
            <a:r>
              <a:rPr b="1" i="1" lang="de-DE" sz="2400" spc="-1" strike="noStrike">
                <a:solidFill>
                  <a:srgbClr val="ffffff"/>
                </a:solidFill>
                <a:latin typeface="Calibri Light"/>
              </a:rPr>
              <a:t>für alle notwendigen                  Berufsgruppen?“</a:t>
            </a:r>
            <a:endParaRPr b="0" lang="de-DE" sz="2400" spc="-1" strike="noStrike">
              <a:solidFill>
                <a:srgbClr val="000000"/>
              </a:solidFill>
              <a:latin typeface="Calibri"/>
            </a:endParaRPr>
          </a:p>
        </p:txBody>
      </p:sp>
      <p:sp>
        <p:nvSpPr>
          <p:cNvPr id="266" name="Arc 12"/>
          <p:cNvSpPr/>
          <p:nvPr/>
        </p:nvSpPr>
        <p:spPr>
          <a:xfrm flipV="1">
            <a:off x="7550280" y="2455200"/>
            <a:ext cx="4083120" cy="4083120"/>
          </a:xfrm>
          <a:prstGeom prst="arc">
            <a:avLst>
              <a:gd name="adj1" fmla="val 16200000"/>
              <a:gd name="adj2" fmla="val 0"/>
            </a:avLst>
          </a:prstGeom>
          <a:noFill/>
          <a:ln cap="rnd" w="127000">
            <a:solidFill>
              <a:srgbClr val="ffc000"/>
            </a:solidFill>
            <a:prstDash val="dash"/>
          </a:ln>
        </p:spPr>
        <p:style>
          <a:lnRef idx="1">
            <a:schemeClr val="accent1"/>
          </a:lnRef>
          <a:fillRef idx="0">
            <a:schemeClr val="accent1"/>
          </a:fillRef>
          <a:effectRef idx="0">
            <a:schemeClr val="accent1"/>
          </a:effectRef>
          <a:fontRef idx="minor"/>
        </p:style>
      </p:sp>
      <p:sp>
        <p:nvSpPr>
          <p:cNvPr id="267" name="PlaceHolder 2"/>
          <p:cNvSpPr>
            <a:spLocks noGrp="1"/>
          </p:cNvSpPr>
          <p:nvPr>
            <p:ph/>
          </p:nvPr>
        </p:nvSpPr>
        <p:spPr>
          <a:xfrm>
            <a:off x="4419720" y="-239760"/>
            <a:ext cx="7772040" cy="6554160"/>
          </a:xfrm>
          <a:prstGeom prst="rect">
            <a:avLst/>
          </a:prstGeom>
          <a:noFill/>
          <a:ln w="0">
            <a:noFill/>
          </a:ln>
        </p:spPr>
        <p:txBody>
          <a:bodyPr anchor="ctr">
            <a:normAutofit fontScale="93000"/>
          </a:bodyPr>
          <a:p>
            <a:pPr>
              <a:lnSpc>
                <a:spcPct val="200000"/>
              </a:lnSpc>
              <a:spcBef>
                <a:spcPts val="1001"/>
              </a:spcBef>
              <a:buNone/>
              <a:tabLst>
                <a:tab algn="l" pos="0"/>
              </a:tabLst>
            </a:pPr>
            <a:r>
              <a:rPr b="1" lang="de-DE" sz="2800" spc="-1" strike="noStrike">
                <a:solidFill>
                  <a:srgbClr val="000000"/>
                </a:solidFill>
                <a:latin typeface="Calibri"/>
              </a:rPr>
              <a:t>Fehlanreize des DRG-Systems bleiben:</a:t>
            </a:r>
            <a:endParaRPr b="0" lang="de-DE" sz="2800" spc="-1" strike="noStrike">
              <a:solidFill>
                <a:srgbClr val="000000"/>
              </a:solidFill>
              <a:latin typeface="Calibri"/>
            </a:endParaRPr>
          </a:p>
          <a:p>
            <a:pPr>
              <a:lnSpc>
                <a:spcPct val="90000"/>
              </a:lnSpc>
              <a:spcBef>
                <a:spcPts val="1001"/>
              </a:spcBef>
              <a:buNone/>
              <a:tabLst>
                <a:tab algn="l" pos="0"/>
              </a:tabLst>
            </a:pPr>
            <a:r>
              <a:rPr b="0" lang="de-DE" sz="2400" spc="-1" strike="noStrike">
                <a:solidFill>
                  <a:srgbClr val="000000"/>
                </a:solidFill>
                <a:latin typeface="Calibri"/>
              </a:rPr>
              <a:t>finanzielle Steuerung ohne Gemeinwohlorientierung </a:t>
            </a:r>
            <a:endParaRPr b="0" lang="de-DE" sz="2400" spc="-1" strike="noStrike">
              <a:solidFill>
                <a:srgbClr val="000000"/>
              </a:solidFill>
              <a:latin typeface="Calibri"/>
            </a:endParaRPr>
          </a:p>
          <a:p>
            <a:pPr>
              <a:lnSpc>
                <a:spcPct val="90000"/>
              </a:lnSpc>
              <a:spcBef>
                <a:spcPts val="1001"/>
              </a:spcBef>
              <a:buNone/>
              <a:tabLst>
                <a:tab algn="l" pos="0"/>
              </a:tabLst>
            </a:pPr>
            <a:r>
              <a:rPr b="0" lang="de-DE" sz="2400" spc="-1" strike="noStrike">
                <a:solidFill>
                  <a:srgbClr val="000000"/>
                </a:solidFill>
                <a:latin typeface="Calibri"/>
              </a:rPr>
              <a:t>Zielkonflikt:  Gewinnoptimierung </a:t>
            </a:r>
            <a:r>
              <a:rPr b="0" lang="de-DE" sz="2400" spc="-1" strike="noStrike">
                <a:solidFill>
                  <a:srgbClr val="000000"/>
                </a:solidFill>
                <a:latin typeface="Calibri"/>
              </a:rPr>
              <a:t>	</a:t>
            </a:r>
            <a:r>
              <a:rPr b="0" lang="de-DE" sz="2400" spc="-1" strike="noStrike">
                <a:solidFill>
                  <a:srgbClr val="000000"/>
                </a:solidFill>
                <a:latin typeface="Calibri"/>
              </a:rPr>
              <a:t>	</a:t>
            </a:r>
            <a:r>
              <a:rPr b="0" lang="de-DE" sz="2400" spc="-1" strike="noStrike">
                <a:solidFill>
                  <a:srgbClr val="000000"/>
                </a:solidFill>
                <a:latin typeface="Calibri"/>
              </a:rPr>
              <a:t>Versorgung</a:t>
            </a:r>
            <a:endParaRPr b="0" lang="de-DE" sz="2400" spc="-1" strike="noStrike">
              <a:solidFill>
                <a:srgbClr val="000000"/>
              </a:solidFill>
              <a:latin typeface="Calibri"/>
            </a:endParaRPr>
          </a:p>
          <a:p>
            <a:pPr>
              <a:lnSpc>
                <a:spcPct val="90000"/>
              </a:lnSpc>
              <a:spcBef>
                <a:spcPts val="1001"/>
              </a:spcBef>
              <a:buNone/>
              <a:tabLst>
                <a:tab algn="l" pos="0"/>
              </a:tabLst>
            </a:pPr>
            <a:r>
              <a:rPr b="0" lang="de-DE" sz="2800" spc="-1" strike="noStrike">
                <a:solidFill>
                  <a:srgbClr val="000000"/>
                </a:solidFill>
                <a:latin typeface="Calibri"/>
              </a:rPr>
              <a:t>        </a:t>
            </a:r>
            <a:r>
              <a:rPr b="0" lang="de-DE" sz="2600" spc="-1" strike="noStrike">
                <a:solidFill>
                  <a:srgbClr val="000000"/>
                </a:solidFill>
                <a:latin typeface="Calibri"/>
              </a:rPr>
              <a:t>Über-, Unter, Fehlversorgung</a:t>
            </a:r>
            <a:endParaRPr b="0" lang="de-DE" sz="2600" spc="-1" strike="noStrike">
              <a:solidFill>
                <a:srgbClr val="000000"/>
              </a:solidFill>
              <a:latin typeface="Calibri"/>
            </a:endParaRPr>
          </a:p>
          <a:p>
            <a:pPr>
              <a:lnSpc>
                <a:spcPct val="90000"/>
              </a:lnSpc>
              <a:spcBef>
                <a:spcPts val="1001"/>
              </a:spcBef>
              <a:buNone/>
              <a:tabLst>
                <a:tab algn="l" pos="0"/>
              </a:tabLst>
            </a:pPr>
            <a:r>
              <a:rPr b="0" lang="de-DE" sz="2400" spc="-1" strike="noStrike">
                <a:solidFill>
                  <a:srgbClr val="000000"/>
                </a:solidFill>
                <a:latin typeface="Calibri"/>
              </a:rPr>
              <a:t>          </a:t>
            </a:r>
            <a:r>
              <a:rPr b="0" lang="de-DE" sz="2600" spc="-1" strike="noStrike">
                <a:solidFill>
                  <a:srgbClr val="000000"/>
                </a:solidFill>
                <a:latin typeface="Calibri"/>
              </a:rPr>
              <a:t>Mengensteigerung und Kostendumping</a:t>
            </a:r>
            <a:endParaRPr b="0" lang="de-DE" sz="2600" spc="-1" strike="noStrike">
              <a:solidFill>
                <a:srgbClr val="000000"/>
              </a:solidFill>
              <a:latin typeface="Calibri"/>
            </a:endParaRPr>
          </a:p>
          <a:p>
            <a:pPr>
              <a:lnSpc>
                <a:spcPct val="90000"/>
              </a:lnSpc>
              <a:spcBef>
                <a:spcPts val="1001"/>
              </a:spcBef>
              <a:buNone/>
              <a:tabLst>
                <a:tab algn="l" pos="0"/>
              </a:tabLst>
            </a:pPr>
            <a:r>
              <a:rPr b="0" lang="de-DE" sz="2400" spc="-1" strike="noStrike">
                <a:solidFill>
                  <a:srgbClr val="000000"/>
                </a:solidFill>
                <a:latin typeface="Calibri"/>
              </a:rPr>
              <a:t>          </a:t>
            </a:r>
            <a:r>
              <a:rPr b="0" lang="de-DE" sz="2400" spc="-1" strike="noStrike">
                <a:solidFill>
                  <a:srgbClr val="000000"/>
                </a:solidFill>
                <a:latin typeface="Calibri"/>
              </a:rPr>
              <a:t>aktuell verstärkt durch hohe Defizite</a:t>
            </a:r>
            <a:endParaRPr b="0" lang="de-DE" sz="2400" spc="-1" strike="noStrike">
              <a:solidFill>
                <a:srgbClr val="000000"/>
              </a:solidFill>
              <a:latin typeface="Calibri"/>
            </a:endParaRPr>
          </a:p>
          <a:p>
            <a:pPr>
              <a:lnSpc>
                <a:spcPct val="90000"/>
              </a:lnSpc>
              <a:spcBef>
                <a:spcPts val="1001"/>
              </a:spcBef>
              <a:buNone/>
              <a:tabLst>
                <a:tab algn="l" pos="0"/>
              </a:tabLst>
            </a:pPr>
            <a:endParaRPr b="0" lang="de-DE" sz="2400" spc="-1" strike="noStrike">
              <a:solidFill>
                <a:srgbClr val="000000"/>
              </a:solidFill>
              <a:latin typeface="Calibri"/>
            </a:endParaRPr>
          </a:p>
          <a:p>
            <a:pPr>
              <a:lnSpc>
                <a:spcPct val="90000"/>
              </a:lnSpc>
              <a:spcBef>
                <a:spcPts val="1001"/>
              </a:spcBef>
              <a:buNone/>
              <a:tabLst>
                <a:tab algn="l" pos="0"/>
              </a:tabLst>
            </a:pPr>
            <a:r>
              <a:rPr b="1" lang="de-DE" sz="2400" spc="-1" strike="noStrike">
                <a:solidFill>
                  <a:srgbClr val="000000"/>
                </a:solidFill>
                <a:latin typeface="Calibri"/>
              </a:rPr>
              <a:t>Teil - Ausgliederungen verstärken ökonomischen Druck </a:t>
            </a:r>
            <a:endParaRPr b="0" lang="de-DE" sz="2400" spc="-1" strike="noStrike">
              <a:solidFill>
                <a:srgbClr val="000000"/>
              </a:solidFill>
              <a:latin typeface="Calibri"/>
            </a:endParaRPr>
          </a:p>
          <a:p>
            <a:pPr>
              <a:lnSpc>
                <a:spcPct val="90000"/>
              </a:lnSpc>
              <a:spcBef>
                <a:spcPts val="1001"/>
              </a:spcBef>
              <a:buNone/>
              <a:tabLst>
                <a:tab algn="l" pos="0"/>
              </a:tabLst>
            </a:pPr>
            <a:r>
              <a:rPr b="0" lang="de-DE" sz="2400" spc="-1" strike="noStrike">
                <a:solidFill>
                  <a:srgbClr val="000000"/>
                </a:solidFill>
                <a:latin typeface="Calibri"/>
              </a:rPr>
              <a:t>Beispiel Selbstkostendeckung für Pflege am Bett </a:t>
            </a:r>
            <a:endParaRPr b="0" lang="de-DE" sz="2400" spc="-1" strike="noStrike">
              <a:solidFill>
                <a:srgbClr val="000000"/>
              </a:solidFill>
              <a:latin typeface="Calibri"/>
            </a:endParaRPr>
          </a:p>
          <a:p>
            <a:pPr>
              <a:lnSpc>
                <a:spcPct val="90000"/>
              </a:lnSpc>
              <a:spcBef>
                <a:spcPts val="1001"/>
              </a:spcBef>
              <a:buNone/>
              <a:tabLst>
                <a:tab algn="l" pos="0"/>
              </a:tabLst>
            </a:pPr>
            <a:r>
              <a:rPr b="0" lang="de-DE" sz="2400" spc="-1" strike="noStrike">
                <a:solidFill>
                  <a:srgbClr val="000000"/>
                </a:solidFill>
                <a:latin typeface="Calibri"/>
              </a:rPr>
              <a:t>            </a:t>
            </a:r>
            <a:r>
              <a:rPr b="0" lang="de-DE" sz="2400" spc="-1" strike="noStrike">
                <a:solidFill>
                  <a:srgbClr val="000000"/>
                </a:solidFill>
                <a:latin typeface="Calibri"/>
              </a:rPr>
              <a:t>Ausgliederung der Vorhaltekosten wird </a:t>
            </a:r>
            <a:endParaRPr b="0" lang="de-DE" sz="2400" spc="-1" strike="noStrike">
              <a:solidFill>
                <a:srgbClr val="000000"/>
              </a:solidFill>
              <a:latin typeface="Calibri"/>
            </a:endParaRPr>
          </a:p>
          <a:p>
            <a:pPr>
              <a:lnSpc>
                <a:spcPct val="90000"/>
              </a:lnSpc>
              <a:spcBef>
                <a:spcPts val="1001"/>
              </a:spcBef>
              <a:buNone/>
              <a:tabLst>
                <a:tab algn="l" pos="0"/>
              </a:tabLst>
            </a:pPr>
            <a:r>
              <a:rPr b="0" lang="de-DE" sz="2400" spc="-1" strike="noStrike">
                <a:solidFill>
                  <a:srgbClr val="000000"/>
                </a:solidFill>
                <a:latin typeface="Calibri"/>
              </a:rPr>
              <a:t>           „</a:t>
            </a:r>
            <a:r>
              <a:rPr b="0" lang="de-DE" sz="2400" spc="-1" strike="noStrike">
                <a:solidFill>
                  <a:srgbClr val="000000"/>
                </a:solidFill>
                <a:latin typeface="Calibri"/>
              </a:rPr>
              <a:t>Überökonomisierung“ nicht abschwächen</a:t>
            </a:r>
            <a:endParaRPr b="0" lang="de-DE" sz="2400" spc="-1" strike="noStrike">
              <a:solidFill>
                <a:srgbClr val="000000"/>
              </a:solidFill>
              <a:latin typeface="Calibri"/>
            </a:endParaRPr>
          </a:p>
        </p:txBody>
      </p:sp>
      <p:sp>
        <p:nvSpPr>
          <p:cNvPr id="268" name="PlaceHolder 3"/>
          <p:cNvSpPr>
            <a:spLocks noGrp="1"/>
          </p:cNvSpPr>
          <p:nvPr>
            <p:ph type="sldNum" idx="18"/>
          </p:nvPr>
        </p:nvSpPr>
        <p:spPr>
          <a:xfrm>
            <a:off x="9541440" y="6356520"/>
            <a:ext cx="1811880" cy="364680"/>
          </a:xfrm>
          <a:prstGeom prst="rect">
            <a:avLst/>
          </a:prstGeom>
          <a:noFill/>
          <a:ln w="0">
            <a:noFill/>
          </a:ln>
        </p:spPr>
        <p:txBody>
          <a:bodyPr anchor="ctr">
            <a:normAutofit/>
          </a:bodyPr>
          <a:lstStyle>
            <a:lvl1pPr algn="r">
              <a:lnSpc>
                <a:spcPct val="100000"/>
              </a:lnSpc>
              <a:spcAft>
                <a:spcPts val="601"/>
              </a:spcAft>
              <a:buNone/>
              <a:tabLst>
                <a:tab algn="l" pos="0"/>
              </a:tabLst>
              <a:defRPr b="0" lang="de-DE" sz="1200" spc="-1" strike="noStrike">
                <a:solidFill>
                  <a:srgbClr val="8b8b8b"/>
                </a:solidFill>
                <a:latin typeface="Calibri"/>
              </a:defRPr>
            </a:lvl1pPr>
          </a:lstStyle>
          <a:p>
            <a:pPr algn="r">
              <a:lnSpc>
                <a:spcPct val="100000"/>
              </a:lnSpc>
              <a:spcAft>
                <a:spcPts val="601"/>
              </a:spcAft>
              <a:buNone/>
              <a:tabLst>
                <a:tab algn="l" pos="0"/>
              </a:tabLst>
            </a:pPr>
            <a:fld id="{CCE9FF38-3245-401E-ADDB-59C4EC94C549}" type="slidenum">
              <a:rPr b="0" lang="de-DE" sz="1200" spc="-1" strike="noStrike">
                <a:solidFill>
                  <a:srgbClr val="8b8b8b"/>
                </a:solidFill>
                <a:latin typeface="Calibri"/>
              </a:rPr>
              <a:t>4</a:t>
            </a:fld>
            <a:endParaRPr b="0" lang="de-DE" sz="1200" spc="-1" strike="noStrike">
              <a:latin typeface="Times New Roman"/>
            </a:endParaRPr>
          </a:p>
        </p:txBody>
      </p:sp>
      <p:sp>
        <p:nvSpPr>
          <p:cNvPr id="269" name="Pfeil nach links und rechts 6"/>
          <p:cNvSpPr/>
          <p:nvPr/>
        </p:nvSpPr>
        <p:spPr>
          <a:xfrm>
            <a:off x="9060840" y="1692360"/>
            <a:ext cx="696960" cy="432360"/>
          </a:xfrm>
          <a:prstGeom prst="leftRightArrow">
            <a:avLst>
              <a:gd name="adj1" fmla="val 24416"/>
              <a:gd name="adj2" fmla="val 70601"/>
            </a:avLst>
          </a:prstGeom>
          <a:solidFill>
            <a:schemeClr val="accent2"/>
          </a:solidFill>
          <a:ln>
            <a:solidFill>
              <a:srgbClr val="1d3155"/>
            </a:solidFill>
          </a:ln>
        </p:spPr>
        <p:style>
          <a:lnRef idx="2">
            <a:schemeClr val="accent1">
              <a:shade val="15000"/>
            </a:schemeClr>
          </a:lnRef>
          <a:fillRef idx="1">
            <a:schemeClr val="accent1"/>
          </a:fillRef>
          <a:effectRef idx="0">
            <a:schemeClr val="accent1"/>
          </a:effectRef>
          <a:fontRef idx="minor"/>
        </p:style>
      </p:sp>
      <p:sp>
        <p:nvSpPr>
          <p:cNvPr id="270" name="Pfeil nach rechts 4"/>
          <p:cNvSpPr/>
          <p:nvPr/>
        </p:nvSpPr>
        <p:spPr>
          <a:xfrm>
            <a:off x="4715640" y="2188440"/>
            <a:ext cx="271080" cy="356040"/>
          </a:xfrm>
          <a:prstGeom prst="rightArrow">
            <a:avLst>
              <a:gd name="adj1" fmla="val 50000"/>
              <a:gd name="adj2" fmla="val 50000"/>
            </a:avLst>
          </a:prstGeom>
          <a:solidFill>
            <a:schemeClr val="accent2"/>
          </a:solidFill>
          <a:ln>
            <a:solidFill>
              <a:srgbClr val="1d3155"/>
            </a:solidFill>
          </a:ln>
        </p:spPr>
        <p:style>
          <a:lnRef idx="2">
            <a:schemeClr val="accent1">
              <a:shade val="15000"/>
            </a:schemeClr>
          </a:lnRef>
          <a:fillRef idx="1">
            <a:schemeClr val="accent1"/>
          </a:fillRef>
          <a:effectRef idx="0">
            <a:schemeClr val="accent1"/>
          </a:effectRef>
          <a:fontRef idx="minor"/>
        </p:style>
      </p:sp>
      <p:sp>
        <p:nvSpPr>
          <p:cNvPr id="271" name="Pfeil nach rechts 5"/>
          <p:cNvSpPr/>
          <p:nvPr/>
        </p:nvSpPr>
        <p:spPr>
          <a:xfrm>
            <a:off x="4705920" y="2686680"/>
            <a:ext cx="271080" cy="356040"/>
          </a:xfrm>
          <a:prstGeom prst="rightArrow">
            <a:avLst>
              <a:gd name="adj1" fmla="val 50000"/>
              <a:gd name="adj2" fmla="val 50000"/>
            </a:avLst>
          </a:prstGeom>
          <a:solidFill>
            <a:schemeClr val="accent2"/>
          </a:solidFill>
          <a:ln>
            <a:solidFill>
              <a:srgbClr val="1d3155"/>
            </a:solidFill>
          </a:ln>
        </p:spPr>
        <p:style>
          <a:lnRef idx="2">
            <a:schemeClr val="accent1">
              <a:shade val="15000"/>
            </a:schemeClr>
          </a:lnRef>
          <a:fillRef idx="1">
            <a:schemeClr val="accent1"/>
          </a:fillRef>
          <a:effectRef idx="0">
            <a:schemeClr val="accent1"/>
          </a:effectRef>
          <a:fontRef idx="minor"/>
        </p:style>
      </p:sp>
      <p:sp>
        <p:nvSpPr>
          <p:cNvPr id="272" name="Pfeil nach links 11"/>
          <p:cNvSpPr/>
          <p:nvPr/>
        </p:nvSpPr>
        <p:spPr>
          <a:xfrm>
            <a:off x="4167360" y="5172120"/>
            <a:ext cx="474120" cy="623520"/>
          </a:xfrm>
          <a:prstGeom prst="leftArrow">
            <a:avLst>
              <a:gd name="adj1" fmla="val 44531"/>
              <a:gd name="adj2" fmla="val 50000"/>
            </a:avLst>
          </a:prstGeom>
          <a:solidFill>
            <a:schemeClr val="accent2"/>
          </a:solidFill>
          <a:ln>
            <a:solidFill>
              <a:srgbClr val="1d3155"/>
            </a:solidFill>
          </a:ln>
        </p:spPr>
        <p:style>
          <a:lnRef idx="2">
            <a:schemeClr val="accent1">
              <a:shade val="15000"/>
            </a:schemeClr>
          </a:lnRef>
          <a:fillRef idx="1">
            <a:schemeClr val="accent1"/>
          </a:fillRef>
          <a:effectRef idx="0">
            <a:schemeClr val="accent1"/>
          </a:effectRef>
          <a:fontRef idx="minor"/>
        </p:style>
      </p:sp>
      <p:pic>
        <p:nvPicPr>
          <p:cNvPr id="273" name="Grafik 3" descr=""/>
          <p:cNvPicPr/>
          <p:nvPr/>
        </p:nvPicPr>
        <p:blipFill>
          <a:blip r:embed="rId1"/>
          <a:stretch/>
        </p:blipFill>
        <p:spPr>
          <a:xfrm>
            <a:off x="648000" y="3925080"/>
            <a:ext cx="1614240" cy="707040"/>
          </a:xfrm>
          <a:prstGeom prst="rect">
            <a:avLst/>
          </a:prstGeom>
          <a:ln w="0">
            <a:noFill/>
          </a:ln>
        </p:spPr>
      </p:pic>
      <p:sp>
        <p:nvSpPr>
          <p:cNvPr id="274" name="Pfeil nach rechts 13"/>
          <p:cNvSpPr/>
          <p:nvPr/>
        </p:nvSpPr>
        <p:spPr>
          <a:xfrm>
            <a:off x="4151880" y="677880"/>
            <a:ext cx="271080" cy="356040"/>
          </a:xfrm>
          <a:prstGeom prst="rightArrow">
            <a:avLst>
              <a:gd name="adj1" fmla="val 50000"/>
              <a:gd name="adj2" fmla="val 50000"/>
            </a:avLst>
          </a:prstGeom>
          <a:solidFill>
            <a:schemeClr val="accent2"/>
          </a:solidFill>
          <a:ln>
            <a:solidFill>
              <a:srgbClr val="1d3155"/>
            </a:solidFill>
          </a:ln>
        </p:spPr>
        <p:style>
          <a:lnRef idx="2">
            <a:schemeClr val="accent1">
              <a:shade val="15000"/>
            </a:schemeClr>
          </a:lnRef>
          <a:fillRef idx="1">
            <a:schemeClr val="accent1"/>
          </a:fillRef>
          <a:effectRef idx="0">
            <a:schemeClr val="accent1"/>
          </a:effectRef>
          <a:fontRef idx="minor"/>
        </p:style>
      </p:sp>
    </p:spTree>
  </p:cSld>
  <mc:AlternateContent>
    <mc:Choice Requires="p14">
      <p:transition spd="slow" p14:dur="2000"/>
    </mc:Choice>
    <mc:Fallback>
      <p:transition spd="slow"/>
    </mc:Fallback>
  </mc:AlternateContent>
</p:sld>
</file>

<file path=ppt/slides/slide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75" name="PlaceHolder 1"/>
          <p:cNvSpPr>
            <a:spLocks noGrp="1"/>
          </p:cNvSpPr>
          <p:nvPr>
            <p:ph type="title"/>
          </p:nvPr>
        </p:nvSpPr>
        <p:spPr>
          <a:xfrm>
            <a:off x="360000" y="720000"/>
            <a:ext cx="9143640" cy="2387160"/>
          </a:xfrm>
          <a:prstGeom prst="rect">
            <a:avLst/>
          </a:prstGeom>
          <a:noFill/>
          <a:ln w="0">
            <a:noFill/>
          </a:ln>
        </p:spPr>
        <p:txBody>
          <a:bodyPr lIns="36000" rIns="36000" tIns="36000" bIns="36000" anchor="t">
            <a:normAutofit fontScale="72000"/>
          </a:bodyPr>
          <a:p>
            <a:pPr>
              <a:lnSpc>
                <a:spcPct val="90000"/>
              </a:lnSpc>
              <a:buNone/>
            </a:pPr>
            <a:r>
              <a:rPr b="1" lang="de-DE" sz="6600" spc="-1" strike="noStrike">
                <a:solidFill>
                  <a:srgbClr val="ffffff"/>
                </a:solidFill>
                <a:latin typeface="Arial"/>
              </a:rPr>
              <a:t>Vorhaltevergütung</a:t>
            </a:r>
            <a:br>
              <a:rPr sz="6600"/>
            </a:br>
            <a:br>
              <a:rPr sz="6600"/>
            </a:br>
            <a:r>
              <a:rPr b="1" lang="de-DE" sz="2800" spc="-1" strike="noStrike">
                <a:solidFill>
                  <a:srgbClr val="ffffff"/>
                </a:solidFill>
                <a:latin typeface="Arial"/>
              </a:rPr>
              <a:t>§ 17 b KHG</a:t>
            </a:r>
            <a:br>
              <a:rPr sz="6600"/>
            </a:br>
            <a:endParaRPr b="0" lang="de-DE" sz="2800" spc="-1" strike="noStrike">
              <a:solidFill>
                <a:srgbClr val="282828"/>
              </a:solidFill>
              <a:latin typeface="Arial"/>
            </a:endParaRPr>
          </a:p>
        </p:txBody>
      </p:sp>
      <p:sp>
        <p:nvSpPr>
          <p:cNvPr id="276" name="PlaceHolder 2"/>
          <p:cNvSpPr>
            <a:spLocks noGrp="1"/>
          </p:cNvSpPr>
          <p:nvPr>
            <p:ph type="subTitle"/>
          </p:nvPr>
        </p:nvSpPr>
        <p:spPr>
          <a:xfrm>
            <a:off x="9504000" y="5010840"/>
            <a:ext cx="2535840" cy="1655280"/>
          </a:xfrm>
          <a:prstGeom prst="rect">
            <a:avLst/>
          </a:prstGeom>
          <a:solidFill>
            <a:srgbClr val="ffffff"/>
          </a:solidFill>
          <a:ln w="0">
            <a:noFill/>
          </a:ln>
        </p:spPr>
        <p:txBody>
          <a:bodyPr lIns="36000" rIns="36000" tIns="36000" bIns="36000" anchor="t">
            <a:noAutofit/>
          </a:bodyPr>
          <a:p>
            <a:pPr algn="ctr">
              <a:buNone/>
            </a:pPr>
            <a:endParaRPr b="0" lang="de-DE" sz="3200" spc="-1" strike="noStrike">
              <a:latin typeface="Arial"/>
            </a:endParaRPr>
          </a:p>
        </p:txBody>
      </p:sp>
    </p:spTree>
  </p:cSld>
  <mc:AlternateContent>
    <mc:Choice Requires="p14">
      <p:transition spd="slow" p14:dur="2000"/>
    </mc:Choice>
    <mc:Fallback>
      <p:transition spd="slow"/>
    </mc:Fallback>
  </mc:AlternateContent>
</p:sld>
</file>

<file path=ppt/slides/slide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77" name="Rechteck 38"/>
          <p:cNvSpPr/>
          <p:nvPr/>
        </p:nvSpPr>
        <p:spPr>
          <a:xfrm>
            <a:off x="3759480" y="1293480"/>
            <a:ext cx="8157600" cy="538416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p:style>
      </p:sp>
      <p:grpSp>
        <p:nvGrpSpPr>
          <p:cNvPr id="278" name="Gruppieren 9"/>
          <p:cNvGrpSpPr/>
          <p:nvPr/>
        </p:nvGrpSpPr>
        <p:grpSpPr>
          <a:xfrm>
            <a:off x="2204640" y="2079360"/>
            <a:ext cx="1126440" cy="1126440"/>
            <a:chOff x="2204640" y="2079360"/>
            <a:chExt cx="1126440" cy="1126440"/>
          </a:xfrm>
        </p:grpSpPr>
        <p:sp>
          <p:nvSpPr>
            <p:cNvPr id="279" name="Ellipse 10"/>
            <p:cNvSpPr/>
            <p:nvPr/>
          </p:nvSpPr>
          <p:spPr>
            <a:xfrm>
              <a:off x="2204640" y="2079360"/>
              <a:ext cx="1126440" cy="1126440"/>
            </a:xfrm>
            <a:prstGeom prst="ellipse">
              <a:avLst/>
            </a:prstGeom>
            <a:solidFill>
              <a:srgbClr val="008d8e"/>
            </a:solidFill>
            <a:ln>
              <a:solidFill>
                <a:srgbClr val="ffffff"/>
              </a:solid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p:style>
        </p:sp>
        <p:sp>
          <p:nvSpPr>
            <p:cNvPr id="280" name="Ellipse 4"/>
            <p:cNvSpPr/>
            <p:nvPr/>
          </p:nvSpPr>
          <p:spPr>
            <a:xfrm>
              <a:off x="2369520" y="2244600"/>
              <a:ext cx="796320" cy="796320"/>
            </a:xfrm>
            <a:prstGeom prst="rect">
              <a:avLst/>
            </a:prstGeom>
            <a:noFill/>
            <a:ln w="0">
              <a:noFill/>
            </a:ln>
          </p:spPr>
          <p:style>
            <a:lnRef idx="0"/>
            <a:fillRef idx="0"/>
            <a:effectRef idx="0"/>
            <a:fontRef idx="minor"/>
          </p:style>
          <p:txBody>
            <a:bodyPr numCol="1" spcCol="1440" lIns="17640" rIns="17640" tIns="17640" bIns="17640" anchor="ctr">
              <a:noAutofit/>
            </a:bodyPr>
            <a:p>
              <a:pPr algn="ctr">
                <a:lnSpc>
                  <a:spcPct val="90000"/>
                </a:lnSpc>
                <a:spcAft>
                  <a:spcPts val="366"/>
                </a:spcAft>
                <a:buNone/>
                <a:tabLst>
                  <a:tab algn="l" pos="0"/>
                </a:tabLst>
              </a:pPr>
              <a:r>
                <a:rPr b="1" lang="de-DE" sz="1050" spc="-1" strike="noStrike">
                  <a:solidFill>
                    <a:srgbClr val="ffffff"/>
                  </a:solidFill>
                  <a:latin typeface="Frutiger LT Pro 55 Roman"/>
                </a:rPr>
                <a:t>Vorhalte-finanzierung</a:t>
              </a:r>
              <a:endParaRPr b="0" lang="de-DE" sz="1050" spc="-1" strike="noStrike">
                <a:latin typeface="Arial"/>
              </a:endParaRPr>
            </a:p>
          </p:txBody>
        </p:sp>
      </p:grpSp>
      <p:sp>
        <p:nvSpPr>
          <p:cNvPr id="281" name="PlaceHolder 1"/>
          <p:cNvSpPr>
            <a:spLocks noGrp="1"/>
          </p:cNvSpPr>
          <p:nvPr>
            <p:ph/>
          </p:nvPr>
        </p:nvSpPr>
        <p:spPr>
          <a:xfrm>
            <a:off x="3517920" y="1293480"/>
            <a:ext cx="8269560" cy="4537800"/>
          </a:xfrm>
          <a:prstGeom prst="rect">
            <a:avLst/>
          </a:prstGeom>
          <a:noFill/>
          <a:ln w="0">
            <a:noFill/>
          </a:ln>
        </p:spPr>
        <p:txBody>
          <a:bodyPr anchor="t">
            <a:noAutofit/>
          </a:bodyPr>
          <a:p>
            <a:pPr>
              <a:lnSpc>
                <a:spcPct val="90000"/>
              </a:lnSpc>
              <a:spcBef>
                <a:spcPts val="1417"/>
              </a:spcBef>
              <a:buNone/>
            </a:pPr>
            <a:endParaRPr b="0" lang="de-DE" sz="2000" spc="-1" strike="noStrike">
              <a:solidFill>
                <a:srgbClr val="000000"/>
              </a:solidFill>
              <a:latin typeface="Frutiger LT Pro 55 Roman"/>
            </a:endParaRPr>
          </a:p>
        </p:txBody>
      </p:sp>
      <p:sp>
        <p:nvSpPr>
          <p:cNvPr id="282" name="PlaceHolder 2"/>
          <p:cNvSpPr>
            <a:spLocks noGrp="1"/>
          </p:cNvSpPr>
          <p:nvPr>
            <p:ph type="title"/>
          </p:nvPr>
        </p:nvSpPr>
        <p:spPr>
          <a:xfrm>
            <a:off x="180000" y="180000"/>
            <a:ext cx="6946560" cy="1394280"/>
          </a:xfrm>
          <a:prstGeom prst="rect">
            <a:avLst/>
          </a:prstGeom>
          <a:noFill/>
          <a:ln w="0">
            <a:noFill/>
          </a:ln>
        </p:spPr>
        <p:txBody>
          <a:bodyPr anchor="t">
            <a:noAutofit/>
          </a:bodyPr>
          <a:p>
            <a:pPr>
              <a:lnSpc>
                <a:spcPct val="90000"/>
              </a:lnSpc>
              <a:buNone/>
            </a:pPr>
            <a:r>
              <a:rPr b="1" lang="de-DE" sz="2800" spc="-1" strike="noStrike">
                <a:solidFill>
                  <a:srgbClr val="ffffff"/>
                </a:solidFill>
                <a:latin typeface="Frutiger LT Pro 55 Roman"/>
              </a:rPr>
              <a:t>Wie werden die Vorhaltevergütungen bestimmt?</a:t>
            </a:r>
            <a:endParaRPr b="0" lang="de-DE" sz="2800" spc="-1" strike="noStrike">
              <a:solidFill>
                <a:srgbClr val="000000"/>
              </a:solidFill>
              <a:latin typeface="Frutiger LT Pro 55 Roman"/>
            </a:endParaRPr>
          </a:p>
        </p:txBody>
      </p:sp>
      <p:grpSp>
        <p:nvGrpSpPr>
          <p:cNvPr id="283" name="Gruppieren 3"/>
          <p:cNvGrpSpPr/>
          <p:nvPr/>
        </p:nvGrpSpPr>
        <p:grpSpPr>
          <a:xfrm>
            <a:off x="108720" y="2021400"/>
            <a:ext cx="1409400" cy="1505880"/>
            <a:chOff x="108720" y="2021400"/>
            <a:chExt cx="1409400" cy="1505880"/>
          </a:xfrm>
        </p:grpSpPr>
        <p:sp>
          <p:nvSpPr>
            <p:cNvPr id="284" name="Ellipse 4"/>
            <p:cNvSpPr/>
            <p:nvPr/>
          </p:nvSpPr>
          <p:spPr>
            <a:xfrm>
              <a:off x="108720" y="2021400"/>
              <a:ext cx="1409400" cy="1505880"/>
            </a:xfrm>
            <a:prstGeom prst="ellipse">
              <a:avLst/>
            </a:prstGeom>
            <a:solidFill>
              <a:schemeClr val="bg1">
                <a:lumMod val="50000"/>
              </a:schemeClr>
            </a:solidFill>
            <a:ln>
              <a:solidFill>
                <a:srgbClr val="ffffff"/>
              </a:solidFill>
            </a:ln>
          </p:spPr>
          <p:style>
            <a:lnRef idx="2">
              <a:schemeClr val="lt1">
                <a:hueOff val="0"/>
                <a:satOff val="0"/>
                <a:lumOff val="0"/>
                <a:alphaOff val="0"/>
              </a:schemeClr>
            </a:lnRef>
            <a:fillRef idx="0"/>
            <a:effectRef idx="0">
              <a:schemeClr val="accent1">
                <a:hueOff val="0"/>
                <a:satOff val="0"/>
                <a:lumOff val="0"/>
                <a:alphaOff val="0"/>
              </a:schemeClr>
            </a:effectRef>
            <a:fontRef idx="minor"/>
          </p:style>
        </p:sp>
        <p:sp>
          <p:nvSpPr>
            <p:cNvPr id="285" name="Ellipse 4"/>
            <p:cNvSpPr/>
            <p:nvPr/>
          </p:nvSpPr>
          <p:spPr>
            <a:xfrm>
              <a:off x="315000" y="2242080"/>
              <a:ext cx="996480" cy="1064520"/>
            </a:xfrm>
            <a:prstGeom prst="rect">
              <a:avLst/>
            </a:prstGeom>
            <a:noFill/>
            <a:ln w="0">
              <a:noFill/>
            </a:ln>
          </p:spPr>
          <p:style>
            <a:lnRef idx="0"/>
            <a:fillRef idx="0"/>
            <a:effectRef idx="0"/>
            <a:fontRef idx="minor"/>
          </p:style>
          <p:txBody>
            <a:bodyPr numCol="1" spcCol="1440" lIns="17640" rIns="17640" tIns="17640" bIns="17640" anchor="ctr">
              <a:noAutofit/>
            </a:bodyPr>
            <a:p>
              <a:pPr algn="ctr">
                <a:lnSpc>
                  <a:spcPct val="90000"/>
                </a:lnSpc>
                <a:spcAft>
                  <a:spcPts val="366"/>
                </a:spcAft>
                <a:buNone/>
                <a:tabLst>
                  <a:tab algn="l" pos="0"/>
                </a:tabLst>
              </a:pPr>
              <a:r>
                <a:rPr b="0" lang="de-DE" sz="1050" spc="-1" strike="noStrike">
                  <a:solidFill>
                    <a:srgbClr val="ffffff"/>
                  </a:solidFill>
                  <a:latin typeface="Frutiger LT Pro 55 Roman"/>
                </a:rPr>
                <a:t>Fallmengen-abhängige Vergütung über DRG</a:t>
              </a:r>
              <a:endParaRPr b="0" lang="de-DE" sz="1050" spc="-1" strike="noStrike">
                <a:latin typeface="Arial"/>
              </a:endParaRPr>
            </a:p>
          </p:txBody>
        </p:sp>
      </p:grpSp>
      <p:sp>
        <p:nvSpPr>
          <p:cNvPr id="286" name="Gerade Verbindung mit Pfeil 12"/>
          <p:cNvSpPr/>
          <p:nvPr/>
        </p:nvSpPr>
        <p:spPr>
          <a:xfrm>
            <a:off x="1621080" y="2625120"/>
            <a:ext cx="573120" cy="360"/>
          </a:xfrm>
          <a:custGeom>
            <a:avLst/>
            <a:gdLst/>
            <a:ahLst/>
            <a:rect l="l" t="t" r="r" b="b"/>
            <a:pathLst>
              <a:path w="21600" h="21600">
                <a:moveTo>
                  <a:pt x="0" y="0"/>
                </a:moveTo>
                <a:lnTo>
                  <a:pt x="21600" y="21600"/>
                </a:lnTo>
              </a:path>
            </a:pathLst>
          </a:custGeom>
          <a:noFill/>
          <a:ln w="38100">
            <a:solidFill>
              <a:srgbClr val="ffffff">
                <a:lumMod val="50000"/>
              </a:srgbClr>
            </a:solidFill>
            <a:tailEnd len="med" type="triangle" w="med"/>
          </a:ln>
        </p:spPr>
        <p:style>
          <a:lnRef idx="1">
            <a:schemeClr val="accent1"/>
          </a:lnRef>
          <a:fillRef idx="0">
            <a:schemeClr val="accent1"/>
          </a:fillRef>
          <a:effectRef idx="0">
            <a:schemeClr val="accent1"/>
          </a:effectRef>
          <a:fontRef idx="minor"/>
        </p:style>
      </p:sp>
      <p:sp>
        <p:nvSpPr>
          <p:cNvPr id="287" name="Textfeld 16"/>
          <p:cNvSpPr/>
          <p:nvPr/>
        </p:nvSpPr>
        <p:spPr>
          <a:xfrm>
            <a:off x="2215440" y="1960200"/>
            <a:ext cx="347400" cy="241920"/>
          </a:xfrm>
          <a:prstGeom prst="rect">
            <a:avLst/>
          </a:prstGeom>
          <a:solidFill>
            <a:srgbClr val="f399b3"/>
          </a:solidFill>
          <a:ln w="0">
            <a:noFill/>
          </a:ln>
        </p:spPr>
        <p:style>
          <a:lnRef idx="0"/>
          <a:fillRef idx="0"/>
          <a:effectRef idx="0"/>
          <a:fontRef idx="minor"/>
        </p:style>
        <p:txBody>
          <a:bodyPr wrap="none" lIns="90000" rIns="90000" tIns="45000" bIns="45000" anchor="t">
            <a:spAutoFit/>
          </a:bodyPr>
          <a:p>
            <a:pPr>
              <a:lnSpc>
                <a:spcPct val="100000"/>
              </a:lnSpc>
              <a:buNone/>
              <a:tabLst>
                <a:tab algn="l" pos="0"/>
              </a:tabLst>
            </a:pPr>
            <a:r>
              <a:rPr b="0" lang="de-DE" sz="1000" spc="-1" strike="noStrike">
                <a:solidFill>
                  <a:srgbClr val="000000"/>
                </a:solidFill>
                <a:latin typeface="Frutiger LT Pro 55 Roman"/>
              </a:rPr>
              <a:t>LG</a:t>
            </a:r>
            <a:endParaRPr b="0" lang="de-DE" sz="1000" spc="-1" strike="noStrike">
              <a:latin typeface="Arial"/>
            </a:endParaRPr>
          </a:p>
        </p:txBody>
      </p:sp>
      <p:sp>
        <p:nvSpPr>
          <p:cNvPr id="288" name="Textfeld 17"/>
          <p:cNvSpPr/>
          <p:nvPr/>
        </p:nvSpPr>
        <p:spPr>
          <a:xfrm>
            <a:off x="2742480" y="1833120"/>
            <a:ext cx="347400" cy="241920"/>
          </a:xfrm>
          <a:prstGeom prst="rect">
            <a:avLst/>
          </a:prstGeom>
          <a:solidFill>
            <a:srgbClr val="99d1d1"/>
          </a:solidFill>
          <a:ln w="0">
            <a:noFill/>
          </a:ln>
        </p:spPr>
        <p:style>
          <a:lnRef idx="0"/>
          <a:fillRef idx="0"/>
          <a:effectRef idx="0"/>
          <a:fontRef idx="minor"/>
        </p:style>
        <p:txBody>
          <a:bodyPr wrap="none" lIns="90000" rIns="90000" tIns="45000" bIns="45000" anchor="t">
            <a:spAutoFit/>
          </a:bodyPr>
          <a:p>
            <a:pPr>
              <a:lnSpc>
                <a:spcPct val="100000"/>
              </a:lnSpc>
              <a:buNone/>
              <a:tabLst>
                <a:tab algn="l" pos="0"/>
              </a:tabLst>
            </a:pPr>
            <a:r>
              <a:rPr b="0" lang="de-DE" sz="1000" spc="-1" strike="noStrike">
                <a:solidFill>
                  <a:srgbClr val="000000"/>
                </a:solidFill>
                <a:latin typeface="Frutiger LT Pro 55 Roman"/>
              </a:rPr>
              <a:t>LG</a:t>
            </a:r>
            <a:endParaRPr b="0" lang="de-DE" sz="1000" spc="-1" strike="noStrike">
              <a:latin typeface="Arial"/>
            </a:endParaRPr>
          </a:p>
        </p:txBody>
      </p:sp>
      <p:sp>
        <p:nvSpPr>
          <p:cNvPr id="289" name="Textfeld 18"/>
          <p:cNvSpPr/>
          <p:nvPr/>
        </p:nvSpPr>
        <p:spPr>
          <a:xfrm>
            <a:off x="3259440" y="2003760"/>
            <a:ext cx="347400" cy="241920"/>
          </a:xfrm>
          <a:prstGeom prst="rect">
            <a:avLst/>
          </a:prstGeom>
          <a:solidFill>
            <a:srgbClr val="f9d399"/>
          </a:solidFill>
          <a:ln w="0">
            <a:noFill/>
          </a:ln>
        </p:spPr>
        <p:style>
          <a:lnRef idx="0"/>
          <a:fillRef idx="0"/>
          <a:effectRef idx="0"/>
          <a:fontRef idx="minor"/>
        </p:style>
        <p:txBody>
          <a:bodyPr wrap="none" lIns="90000" rIns="90000" tIns="45000" bIns="45000" anchor="t">
            <a:spAutoFit/>
          </a:bodyPr>
          <a:p>
            <a:pPr>
              <a:lnSpc>
                <a:spcPct val="100000"/>
              </a:lnSpc>
              <a:buNone/>
              <a:tabLst>
                <a:tab algn="l" pos="0"/>
              </a:tabLst>
            </a:pPr>
            <a:r>
              <a:rPr b="0" lang="de-DE" sz="1000" spc="-1" strike="noStrike">
                <a:solidFill>
                  <a:srgbClr val="000000"/>
                </a:solidFill>
                <a:latin typeface="Frutiger LT Pro 55 Roman"/>
              </a:rPr>
              <a:t>LG</a:t>
            </a:r>
            <a:endParaRPr b="0" lang="de-DE" sz="1000" spc="-1" strike="noStrike">
              <a:latin typeface="Arial"/>
            </a:endParaRPr>
          </a:p>
        </p:txBody>
      </p:sp>
      <p:sp>
        <p:nvSpPr>
          <p:cNvPr id="290" name="Textfeld 41"/>
          <p:cNvSpPr/>
          <p:nvPr/>
        </p:nvSpPr>
        <p:spPr>
          <a:xfrm>
            <a:off x="5157360" y="1404720"/>
            <a:ext cx="6351120" cy="1506960"/>
          </a:xfrm>
          <a:prstGeom prst="rect">
            <a:avLst/>
          </a:prstGeom>
          <a:solidFill>
            <a:schemeClr val="bg1"/>
          </a:solidFill>
          <a:ln w="28575">
            <a:solidFill>
              <a:srgbClr val="e30045"/>
            </a:solidFill>
            <a:round/>
          </a:ln>
        </p:spPr>
        <p:style>
          <a:lnRef idx="0"/>
          <a:fillRef idx="0"/>
          <a:effectRef idx="0"/>
          <a:fontRef idx="minor"/>
        </p:style>
        <p:txBody>
          <a:bodyPr lIns="90000" rIns="90000" tIns="45000" bIns="45000" anchor="t">
            <a:spAutoFit/>
          </a:bodyPr>
          <a:p>
            <a:pPr>
              <a:lnSpc>
                <a:spcPct val="100000"/>
              </a:lnSpc>
              <a:buNone/>
              <a:tabLst>
                <a:tab algn="l" pos="0"/>
              </a:tabLst>
            </a:pPr>
            <a:r>
              <a:rPr b="1" lang="de-DE" sz="2000" spc="-1" strike="noStrike">
                <a:solidFill>
                  <a:srgbClr val="000000"/>
                </a:solidFill>
                <a:latin typeface="Frutiger LT Pro 55 Roman"/>
              </a:rPr>
              <a:t>Gesetzliche Absenkung der Fallpauschalen</a:t>
            </a:r>
            <a:endParaRPr b="0" lang="de-DE" sz="2000" spc="-1" strike="noStrike">
              <a:latin typeface="Arial"/>
            </a:endParaRPr>
          </a:p>
          <a:p>
            <a:pPr>
              <a:lnSpc>
                <a:spcPct val="100000"/>
              </a:lnSpc>
              <a:buNone/>
              <a:tabLst>
                <a:tab algn="l" pos="0"/>
              </a:tabLst>
            </a:pPr>
            <a:endParaRPr b="0" lang="de-DE" sz="1900" spc="-1" strike="noStrike">
              <a:latin typeface="Arial"/>
            </a:endParaRPr>
          </a:p>
          <a:p>
            <a:pPr>
              <a:lnSpc>
                <a:spcPct val="100000"/>
              </a:lnSpc>
              <a:buNone/>
              <a:tabLst>
                <a:tab algn="l" pos="0"/>
              </a:tabLst>
            </a:pPr>
            <a:r>
              <a:rPr b="0" lang="de-DE" sz="1800" spc="-1" strike="noStrike">
                <a:solidFill>
                  <a:srgbClr val="000000"/>
                </a:solidFill>
                <a:latin typeface="Frutiger LT Pro 55 Roman"/>
              </a:rPr>
              <a:t>(offiziell 40% DRG-Vergütung + 20% Pflegebudget,                        das gegenwärtig kein Bestandteil der DRGs ist)</a:t>
            </a:r>
            <a:endParaRPr b="0" lang="de-DE" sz="1800" spc="-1" strike="noStrike">
              <a:latin typeface="Arial"/>
            </a:endParaRPr>
          </a:p>
        </p:txBody>
      </p:sp>
      <p:sp>
        <p:nvSpPr>
          <p:cNvPr id="291" name="Gerade Verbindung mit Pfeil 7"/>
          <p:cNvSpPr/>
          <p:nvPr/>
        </p:nvSpPr>
        <p:spPr>
          <a:xfrm>
            <a:off x="4801680" y="3051000"/>
            <a:ext cx="360" cy="2157120"/>
          </a:xfrm>
          <a:custGeom>
            <a:avLst/>
            <a:gdLst/>
            <a:ahLst/>
            <a:rect l="l" t="t" r="r" b="b"/>
            <a:pathLst>
              <a:path w="21600" h="21600">
                <a:moveTo>
                  <a:pt x="0" y="0"/>
                </a:moveTo>
                <a:lnTo>
                  <a:pt x="21600" y="21600"/>
                </a:lnTo>
              </a:path>
            </a:pathLst>
          </a:custGeom>
          <a:noFill/>
          <a:ln w="38100">
            <a:solidFill>
              <a:srgbClr val="e30045"/>
            </a:solidFill>
            <a:tailEnd len="med" type="triangle" w="med"/>
          </a:ln>
        </p:spPr>
        <p:style>
          <a:lnRef idx="1">
            <a:schemeClr val="accent2"/>
          </a:lnRef>
          <a:fillRef idx="0">
            <a:schemeClr val="accent2"/>
          </a:fillRef>
          <a:effectRef idx="0">
            <a:schemeClr val="accent2"/>
          </a:effectRef>
          <a:fontRef idx="minor"/>
        </p:style>
      </p:sp>
      <p:sp>
        <p:nvSpPr>
          <p:cNvPr id="292" name="Textfeld 15"/>
          <p:cNvSpPr/>
          <p:nvPr/>
        </p:nvSpPr>
        <p:spPr>
          <a:xfrm>
            <a:off x="5242680" y="2760120"/>
            <a:ext cx="6156000" cy="4204440"/>
          </a:xfrm>
          <a:prstGeom prst="rect">
            <a:avLst/>
          </a:prstGeom>
          <a:noFill/>
          <a:ln w="0">
            <a:noFill/>
          </a:ln>
        </p:spPr>
        <p:style>
          <a:lnRef idx="0"/>
          <a:fillRef idx="0"/>
          <a:effectRef idx="0"/>
          <a:fontRef idx="minor"/>
        </p:style>
        <p:txBody>
          <a:bodyPr lIns="90000" rIns="90000" tIns="45000" bIns="45000" anchor="t">
            <a:spAutoFit/>
          </a:bodyPr>
          <a:p>
            <a:pPr marL="285840" indent="-285840">
              <a:lnSpc>
                <a:spcPct val="100000"/>
              </a:lnSpc>
              <a:buClr>
                <a:srgbClr val="000000"/>
              </a:buClr>
              <a:buFont typeface="Arial"/>
              <a:buChar char="•"/>
            </a:pPr>
            <a:r>
              <a:rPr b="0" lang="de-DE" sz="1800" spc="-1" strike="noStrike">
                <a:solidFill>
                  <a:srgbClr val="000000"/>
                </a:solidFill>
                <a:latin typeface="Frutiger LT Pro 55 Roman"/>
              </a:rPr>
              <a:t>InEk gliedert erstmals für das Jahr 2025 einen Finanzierungsteil aus dem DRG-Fallpauschalensystem aus</a:t>
            </a:r>
            <a:endParaRPr b="0" lang="de-DE" sz="1800" spc="-1" strike="noStrike">
              <a:latin typeface="Arial"/>
            </a:endParaRPr>
          </a:p>
          <a:p>
            <a:pPr marL="285840" indent="-285840">
              <a:lnSpc>
                <a:spcPct val="100000"/>
              </a:lnSpc>
              <a:buClr>
                <a:srgbClr val="000000"/>
              </a:buClr>
              <a:buFont typeface="Arial"/>
              <a:buChar char="•"/>
            </a:pPr>
            <a:r>
              <a:rPr b="0" lang="de-DE" sz="1800" spc="-1" strike="noStrike">
                <a:solidFill>
                  <a:srgbClr val="000000"/>
                </a:solidFill>
                <a:latin typeface="Frutiger LT Pro 55 Roman"/>
              </a:rPr>
              <a:t>InEK kalkuliert für jede DRG nach Abzug „variabler Sachkosten“ die Vorhaltekosten als Bewertungsrelation</a:t>
            </a:r>
            <a:endParaRPr b="0" lang="de-DE" sz="1800" spc="-1" strike="noStrike">
              <a:latin typeface="Arial"/>
            </a:endParaRPr>
          </a:p>
          <a:p>
            <a:pPr marL="285840" indent="-285840">
              <a:lnSpc>
                <a:spcPct val="100000"/>
              </a:lnSpc>
              <a:buClr>
                <a:srgbClr val="000000"/>
              </a:buClr>
              <a:buFont typeface="Arial"/>
              <a:buChar char="•"/>
            </a:pPr>
            <a:r>
              <a:rPr b="0" lang="de-DE" sz="1800" spc="-1" strike="noStrike">
                <a:solidFill>
                  <a:srgbClr val="000000"/>
                </a:solidFill>
                <a:latin typeface="Frutiger LT Pro 55 Roman"/>
              </a:rPr>
              <a:t>2025 und 2026 noch budgetneutral für das einzelne KH</a:t>
            </a:r>
            <a:endParaRPr b="0" lang="de-DE" sz="1800" spc="-1" strike="noStrike">
              <a:latin typeface="Arial"/>
            </a:endParaRPr>
          </a:p>
          <a:p>
            <a:pPr marL="285840" indent="-285840">
              <a:lnSpc>
                <a:spcPct val="100000"/>
              </a:lnSpc>
              <a:buClr>
                <a:srgbClr val="000000"/>
              </a:buClr>
              <a:buFont typeface="Arial"/>
              <a:buChar char="•"/>
            </a:pPr>
            <a:r>
              <a:rPr b="0" lang="de-DE" sz="1800" spc="-1" strike="noStrike">
                <a:solidFill>
                  <a:srgbClr val="000000"/>
                </a:solidFill>
                <a:latin typeface="Frutiger LT Pro 55 Roman"/>
              </a:rPr>
              <a:t>InEk analysiert Auswirkungen auf Versorgungsstrukturen und Qualität (öffentlicher Bericht 2029, 2031)                              kann Empfehlungen geben, ob und inwieweit anstelle der normativ festgelegten Vorhaltevergütung eine Kalkulation der Vorhaltekosten vorgenommen werden soll</a:t>
            </a:r>
            <a:endParaRPr b="0" lang="de-DE" sz="1800" spc="-1" strike="noStrike">
              <a:latin typeface="Arial"/>
            </a:endParaRPr>
          </a:p>
        </p:txBody>
      </p:sp>
      <p:sp>
        <p:nvSpPr>
          <p:cNvPr id="293" name="Textfeld 19"/>
          <p:cNvSpPr/>
          <p:nvPr/>
        </p:nvSpPr>
        <p:spPr>
          <a:xfrm>
            <a:off x="5229720" y="5722920"/>
            <a:ext cx="5808240" cy="369000"/>
          </a:xfrm>
          <a:prstGeom prst="rect">
            <a:avLst/>
          </a:prstGeom>
          <a:solidFill>
            <a:schemeClr val="bg1"/>
          </a:solidFill>
          <a:ln w="28575">
            <a:solidFill>
              <a:srgbClr val="e30045"/>
            </a:solidFill>
            <a:round/>
          </a:ln>
        </p:spPr>
        <p:style>
          <a:lnRef idx="0"/>
          <a:fillRef idx="0"/>
          <a:effectRef idx="0"/>
          <a:fontRef idx="minor"/>
        </p:style>
      </p:sp>
      <p:sp>
        <p:nvSpPr>
          <p:cNvPr id="294" name="Textfeld 20"/>
          <p:cNvSpPr/>
          <p:nvPr/>
        </p:nvSpPr>
        <p:spPr>
          <a:xfrm>
            <a:off x="5354640" y="5694120"/>
            <a:ext cx="5892120" cy="699480"/>
          </a:xfrm>
          <a:prstGeom prst="rect">
            <a:avLst/>
          </a:prstGeom>
          <a:noFill/>
          <a:ln w="0">
            <a:noFill/>
          </a:ln>
        </p:spPr>
        <p:style>
          <a:lnRef idx="0"/>
          <a:fillRef idx="0"/>
          <a:effectRef idx="0"/>
          <a:fontRef idx="minor"/>
        </p:style>
        <p:txBody>
          <a:bodyPr lIns="90000" rIns="90000" tIns="45000" bIns="45000" anchor="t">
            <a:spAutoFit/>
          </a:bodyPr>
          <a:p>
            <a:pPr>
              <a:lnSpc>
                <a:spcPct val="100000"/>
              </a:lnSpc>
              <a:buNone/>
              <a:tabLst>
                <a:tab algn="l" pos="0"/>
              </a:tabLst>
            </a:pPr>
            <a:r>
              <a:rPr b="1" lang="de-DE" sz="2000" spc="-1" strike="noStrike">
                <a:solidFill>
                  <a:srgbClr val="000000"/>
                </a:solidFill>
                <a:latin typeface="Frutiger LT Pro 55 Roman"/>
              </a:rPr>
              <a:t>Volle Wirkung der Vorhaltevergütung ab 2029 </a:t>
            </a:r>
            <a:endParaRPr b="0" lang="de-DE" sz="2000" spc="-1" strike="noStrike">
              <a:latin typeface="Arial"/>
            </a:endParaRPr>
          </a:p>
        </p:txBody>
      </p:sp>
    </p:spTree>
  </p:cSld>
  <mc:AlternateContent>
    <mc:Choice Requires="p14">
      <p:transition spd="slow" p14:dur="2000"/>
    </mc:Choice>
    <mc:Fallback>
      <p:transition spd="slow"/>
    </mc:Fallback>
  </mc:AlternateContent>
  <p:timing>
    <p:tnLst>
      <p:par>
        <p:cTn id="1" dur="indefinite" restart="never" nodeType="tmRoot">
          <p:childTnLst>
            <p:seq>
              <p:cTn id="2" dur="indefinite" nodeType="mainSeq">
                <p:childTnLst>
                  <p:par>
                    <p:cTn id="3" fill="hold">
                      <p:stCondLst>
                        <p:cond delay="0"/>
                      </p:stCondLst>
                      <p:childTnLst>
                        <p:par>
                          <p:cTn id="4" fill="hold">
                            <p:stCondLst>
                              <p:cond delay="0"/>
                            </p:stCondLst>
                            <p:childTnLst>
                              <p:par>
                                <p:cTn id="5" nodeType="withEffect" fill="hold" presetClass="entr" presetID="1">
                                  <p:stCondLst>
                                    <p:cond delay="0"/>
                                  </p:stCondLst>
                                  <p:childTnLst>
                                    <p:set>
                                      <p:cBhvr>
                                        <p:cTn id="6" dur="1" fill="hold">
                                          <p:stCondLst>
                                            <p:cond delay="0"/>
                                          </p:stCondLst>
                                        </p:cTn>
                                        <p:tgtEl>
                                          <p:spTgt spid="290"/>
                                        </p:tgtEl>
                                        <p:attrNameLst>
                                          <p:attrName>style.visibility</p:attrName>
                                        </p:attrNameLst>
                                      </p:cBhvr>
                                      <p:to>
                                        <p:strVal val="visible"/>
                                      </p:to>
                                    </p:set>
                                  </p:childTnLst>
                                </p:cTn>
                              </p:par>
                              <p:par>
                                <p:cTn id="7" nodeType="withEffect" fill="hold" presetClass="entr" presetID="1">
                                  <p:stCondLst>
                                    <p:cond delay="0"/>
                                  </p:stCondLst>
                                  <p:childTnLst>
                                    <p:set>
                                      <p:cBhvr>
                                        <p:cTn id="8" dur="1" fill="hold">
                                          <p:stCondLst>
                                            <p:cond delay="0"/>
                                          </p:stCondLst>
                                        </p:cTn>
                                        <p:tgtEl>
                                          <p:spTgt spid="293"/>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pic>
        <p:nvPicPr>
          <p:cNvPr id="295" name="Inhaltsplatzhalter 3" descr=""/>
          <p:cNvPicPr/>
          <p:nvPr/>
        </p:nvPicPr>
        <p:blipFill>
          <a:blip r:embed="rId1"/>
          <a:stretch/>
        </p:blipFill>
        <p:spPr>
          <a:xfrm>
            <a:off x="5139000" y="4744080"/>
            <a:ext cx="1451160" cy="1578600"/>
          </a:xfrm>
          <a:prstGeom prst="rect">
            <a:avLst/>
          </a:prstGeom>
          <a:ln w="0">
            <a:noFill/>
          </a:ln>
        </p:spPr>
      </p:pic>
      <p:sp>
        <p:nvSpPr>
          <p:cNvPr id="296" name="PlaceHolder 1"/>
          <p:cNvSpPr>
            <a:spLocks noGrp="1"/>
          </p:cNvSpPr>
          <p:nvPr>
            <p:ph type="title"/>
          </p:nvPr>
        </p:nvSpPr>
        <p:spPr>
          <a:xfrm>
            <a:off x="180000" y="180000"/>
            <a:ext cx="6946560" cy="1394280"/>
          </a:xfrm>
          <a:prstGeom prst="rect">
            <a:avLst/>
          </a:prstGeom>
          <a:noFill/>
          <a:ln w="0">
            <a:noFill/>
          </a:ln>
        </p:spPr>
        <p:txBody>
          <a:bodyPr anchor="t">
            <a:noAutofit/>
          </a:bodyPr>
          <a:p>
            <a:pPr>
              <a:lnSpc>
                <a:spcPct val="90000"/>
              </a:lnSpc>
              <a:buNone/>
            </a:pPr>
            <a:r>
              <a:rPr b="1" lang="de-DE" sz="2800" spc="-1" strike="noStrike">
                <a:solidFill>
                  <a:srgbClr val="ffffff"/>
                </a:solidFill>
                <a:latin typeface="Frutiger LT Pro 55 Roman"/>
              </a:rPr>
              <a:t>Vorhaltevergütung </a:t>
            </a:r>
            <a:br>
              <a:rPr sz="2800"/>
            </a:br>
            <a:r>
              <a:rPr b="1" lang="de-DE" sz="2800" spc="-1" strike="noStrike">
                <a:solidFill>
                  <a:srgbClr val="ffffff"/>
                </a:solidFill>
                <a:latin typeface="Frutiger LT Pro 55 Roman"/>
              </a:rPr>
              <a:t>welche KH haben Anspruch? </a:t>
            </a:r>
            <a:endParaRPr b="0" lang="de-DE" sz="2800" spc="-1" strike="noStrike">
              <a:solidFill>
                <a:srgbClr val="000000"/>
              </a:solidFill>
              <a:latin typeface="Frutiger LT Pro 55 Roman"/>
            </a:endParaRPr>
          </a:p>
        </p:txBody>
      </p:sp>
      <p:sp>
        <p:nvSpPr>
          <p:cNvPr id="297" name="Textfeld 4"/>
          <p:cNvSpPr/>
          <p:nvPr/>
        </p:nvSpPr>
        <p:spPr>
          <a:xfrm>
            <a:off x="4994640" y="6138360"/>
            <a:ext cx="1740240" cy="363960"/>
          </a:xfrm>
          <a:prstGeom prst="rect">
            <a:avLst/>
          </a:prstGeom>
          <a:solidFill>
            <a:schemeClr val="bg1">
              <a:lumMod val="95000"/>
            </a:schemeClr>
          </a:solidFill>
          <a:ln w="0">
            <a:noFill/>
          </a:ln>
        </p:spPr>
        <p:style>
          <a:lnRef idx="0"/>
          <a:fillRef idx="0"/>
          <a:effectRef idx="0"/>
          <a:fontRef idx="minor"/>
        </p:style>
        <p:txBody>
          <a:bodyPr wrap="none" lIns="90000" rIns="90000" tIns="45000" bIns="45000" anchor="t">
            <a:spAutoFit/>
          </a:bodyPr>
          <a:p>
            <a:pPr>
              <a:lnSpc>
                <a:spcPct val="100000"/>
              </a:lnSpc>
              <a:buNone/>
              <a:tabLst>
                <a:tab algn="l" pos="0"/>
              </a:tabLst>
            </a:pPr>
            <a:r>
              <a:rPr b="0" lang="de-DE" sz="1800" spc="-1" strike="noStrike">
                <a:solidFill>
                  <a:srgbClr val="000000"/>
                </a:solidFill>
                <a:latin typeface="Frutiger LT Pro 55 Roman"/>
              </a:rPr>
              <a:t>Krankenhaus </a:t>
            </a:r>
            <a:endParaRPr b="0" lang="de-DE" sz="1800" spc="-1" strike="noStrike">
              <a:latin typeface="Arial"/>
            </a:endParaRPr>
          </a:p>
        </p:txBody>
      </p:sp>
      <p:sp>
        <p:nvSpPr>
          <p:cNvPr id="298" name="Textfeld 6"/>
          <p:cNvSpPr/>
          <p:nvPr/>
        </p:nvSpPr>
        <p:spPr>
          <a:xfrm>
            <a:off x="1041480" y="4778280"/>
            <a:ext cx="1136520" cy="638280"/>
          </a:xfrm>
          <a:prstGeom prst="rect">
            <a:avLst/>
          </a:prstGeom>
          <a:solidFill>
            <a:srgbClr val="99d1d1"/>
          </a:solidFill>
          <a:ln w="0">
            <a:solidFill>
              <a:srgbClr val="99d1d1"/>
            </a:solidFill>
          </a:ln>
        </p:spPr>
        <p:style>
          <a:lnRef idx="0"/>
          <a:fillRef idx="0"/>
          <a:effectRef idx="0"/>
          <a:fontRef idx="minor"/>
        </p:style>
        <p:txBody>
          <a:bodyPr lIns="90000" rIns="90000" tIns="45000" bIns="45000" anchor="t">
            <a:spAutoFit/>
          </a:bodyPr>
          <a:p>
            <a:pPr>
              <a:lnSpc>
                <a:spcPct val="100000"/>
              </a:lnSpc>
              <a:buNone/>
              <a:tabLst>
                <a:tab algn="l" pos="0"/>
              </a:tabLst>
            </a:pPr>
            <a:r>
              <a:rPr b="0" lang="de-DE" sz="1800" spc="-1" strike="noStrike">
                <a:solidFill>
                  <a:srgbClr val="000000"/>
                </a:solidFill>
                <a:latin typeface="Frutiger LT Pro 55 Roman"/>
              </a:rPr>
              <a:t>Bundes-land</a:t>
            </a:r>
            <a:endParaRPr b="0" lang="de-DE" sz="1800" spc="-1" strike="noStrike">
              <a:latin typeface="Arial"/>
            </a:endParaRPr>
          </a:p>
        </p:txBody>
      </p:sp>
      <p:sp>
        <p:nvSpPr>
          <p:cNvPr id="299" name="Gerade Verbindung mit Pfeil 8"/>
          <p:cNvSpPr/>
          <p:nvPr/>
        </p:nvSpPr>
        <p:spPr>
          <a:xfrm flipV="1">
            <a:off x="2369520" y="5119920"/>
            <a:ext cx="2257920" cy="15480"/>
          </a:xfrm>
          <a:custGeom>
            <a:avLst/>
            <a:gdLst/>
            <a:ahLst/>
            <a:rect l="l" t="t" r="r" b="b"/>
            <a:pathLst>
              <a:path w="21600" h="21600">
                <a:moveTo>
                  <a:pt x="0" y="0"/>
                </a:moveTo>
                <a:lnTo>
                  <a:pt x="21600" y="21600"/>
                </a:lnTo>
              </a:path>
            </a:pathLst>
          </a:custGeom>
          <a:noFill/>
          <a:ln w="76200">
            <a:solidFill>
              <a:srgbClr val="ffffff">
                <a:lumMod val="65000"/>
              </a:srgbClr>
            </a:solidFill>
            <a:tailEnd len="med" type="triangle" w="med"/>
          </a:ln>
        </p:spPr>
        <p:style>
          <a:lnRef idx="1">
            <a:schemeClr val="accent1"/>
          </a:lnRef>
          <a:fillRef idx="0">
            <a:schemeClr val="accent1"/>
          </a:fillRef>
          <a:effectRef idx="0">
            <a:schemeClr val="accent1"/>
          </a:effectRef>
          <a:fontRef idx="minor"/>
        </p:style>
      </p:sp>
      <p:sp>
        <p:nvSpPr>
          <p:cNvPr id="300" name="Textfeld 10"/>
          <p:cNvSpPr/>
          <p:nvPr/>
        </p:nvSpPr>
        <p:spPr>
          <a:xfrm>
            <a:off x="2410560" y="4754520"/>
            <a:ext cx="2496240" cy="729000"/>
          </a:xfrm>
          <a:prstGeom prst="rect">
            <a:avLst/>
          </a:prstGeom>
          <a:noFill/>
          <a:ln w="0">
            <a:noFill/>
          </a:ln>
        </p:spPr>
        <p:style>
          <a:lnRef idx="0"/>
          <a:fillRef idx="0"/>
          <a:effectRef idx="0"/>
          <a:fontRef idx="minor"/>
        </p:style>
        <p:txBody>
          <a:bodyPr lIns="90000" rIns="90000" tIns="45000" bIns="45000" anchor="t">
            <a:spAutoFit/>
          </a:bodyPr>
          <a:p>
            <a:pPr>
              <a:lnSpc>
                <a:spcPct val="100000"/>
              </a:lnSpc>
              <a:buNone/>
              <a:tabLst>
                <a:tab algn="l" pos="0"/>
              </a:tabLst>
            </a:pPr>
            <a:r>
              <a:rPr b="0" i="1" lang="de-DE" sz="1400" spc="-1" strike="noStrike">
                <a:solidFill>
                  <a:srgbClr val="000000"/>
                </a:solidFill>
                <a:latin typeface="Frutiger LT Pro 55 Roman"/>
              </a:rPr>
              <a:t>weist entsprechende</a:t>
            </a:r>
            <a:endParaRPr b="0" lang="de-DE" sz="1400" spc="-1" strike="noStrike">
              <a:latin typeface="Arial"/>
            </a:endParaRPr>
          </a:p>
          <a:p>
            <a:pPr>
              <a:lnSpc>
                <a:spcPct val="100000"/>
              </a:lnSpc>
              <a:buNone/>
              <a:tabLst>
                <a:tab algn="l" pos="0"/>
              </a:tabLst>
            </a:pPr>
            <a:endParaRPr b="0" lang="de-DE" sz="1400" spc="-1" strike="noStrike">
              <a:latin typeface="Arial"/>
            </a:endParaRPr>
          </a:p>
          <a:p>
            <a:pPr>
              <a:lnSpc>
                <a:spcPct val="100000"/>
              </a:lnSpc>
              <a:buNone/>
              <a:tabLst>
                <a:tab algn="l" pos="0"/>
              </a:tabLst>
            </a:pPr>
            <a:r>
              <a:rPr b="0" i="1" lang="de-DE" sz="1400" spc="-1" strike="noStrike">
                <a:solidFill>
                  <a:srgbClr val="000000"/>
                </a:solidFill>
                <a:latin typeface="Frutiger LT Pro 55 Roman"/>
              </a:rPr>
              <a:t>Leistungsgruppe zu</a:t>
            </a:r>
            <a:endParaRPr b="0" lang="de-DE" sz="1400" spc="-1" strike="noStrike">
              <a:latin typeface="Arial"/>
            </a:endParaRPr>
          </a:p>
        </p:txBody>
      </p:sp>
      <p:grpSp>
        <p:nvGrpSpPr>
          <p:cNvPr id="301" name="Gruppieren 14"/>
          <p:cNvGrpSpPr/>
          <p:nvPr/>
        </p:nvGrpSpPr>
        <p:grpSpPr>
          <a:xfrm>
            <a:off x="3013560" y="1238040"/>
            <a:ext cx="2913840" cy="2094480"/>
            <a:chOff x="3013560" y="1238040"/>
            <a:chExt cx="2913840" cy="2094480"/>
          </a:xfrm>
        </p:grpSpPr>
        <p:sp>
          <p:nvSpPr>
            <p:cNvPr id="302" name="Vertikales Scrollen 11"/>
            <p:cNvSpPr/>
            <p:nvPr/>
          </p:nvSpPr>
          <p:spPr>
            <a:xfrm>
              <a:off x="3013560" y="1238040"/>
              <a:ext cx="2246760" cy="1896120"/>
            </a:xfrm>
            <a:prstGeom prst="verticalScroll">
              <a:avLst>
                <a:gd name="adj" fmla="val 12500"/>
              </a:avLst>
            </a:prstGeom>
            <a:solidFill>
              <a:schemeClr val="bg1">
                <a:lumMod val="95000"/>
              </a:schemeClr>
            </a:solidFill>
            <a:ln>
              <a:solidFill>
                <a:srgbClr val="006869"/>
              </a:solidFill>
            </a:ln>
          </p:spPr>
          <p:style>
            <a:lnRef idx="2">
              <a:schemeClr val="accent1">
                <a:shade val="50000"/>
              </a:schemeClr>
            </a:lnRef>
            <a:fillRef idx="1">
              <a:schemeClr val="accent1"/>
            </a:fillRef>
            <a:effectRef idx="0">
              <a:schemeClr val="accent1"/>
            </a:effectRef>
            <a:fontRef idx="minor"/>
          </p:style>
        </p:sp>
        <p:sp>
          <p:nvSpPr>
            <p:cNvPr id="303" name="Textfeld 12"/>
            <p:cNvSpPr/>
            <p:nvPr/>
          </p:nvSpPr>
          <p:spPr>
            <a:xfrm>
              <a:off x="3160440" y="1824480"/>
              <a:ext cx="1953000" cy="1155240"/>
            </a:xfrm>
            <a:prstGeom prst="rect">
              <a:avLst/>
            </a:prstGeom>
            <a:noFill/>
            <a:ln w="0">
              <a:noFill/>
            </a:ln>
          </p:spPr>
          <p:style>
            <a:lnRef idx="0"/>
            <a:fillRef idx="0"/>
            <a:effectRef idx="0"/>
            <a:fontRef idx="minor"/>
          </p:style>
          <p:txBody>
            <a:bodyPr lIns="90000" rIns="90000" tIns="45000" bIns="45000" anchor="t">
              <a:spAutoFit/>
            </a:bodyPr>
            <a:p>
              <a:pPr algn="ctr">
                <a:lnSpc>
                  <a:spcPct val="100000"/>
                </a:lnSpc>
                <a:buNone/>
                <a:tabLst>
                  <a:tab algn="l" pos="0"/>
                </a:tabLst>
              </a:pPr>
              <a:r>
                <a:rPr b="1" lang="de-DE" sz="1400" spc="-1" strike="noStrike">
                  <a:solidFill>
                    <a:srgbClr val="000000"/>
                  </a:solidFill>
                  <a:latin typeface="Frutiger LT Pro 55 Roman"/>
                </a:rPr>
                <a:t>Qualitätskriterien + Mindestvorhaltezahl der Leistungsgruppe</a:t>
              </a:r>
              <a:endParaRPr b="0" lang="de-DE" sz="1400" spc="-1" strike="noStrike">
                <a:latin typeface="Arial"/>
              </a:endParaRPr>
            </a:p>
          </p:txBody>
        </p:sp>
        <p:pic>
          <p:nvPicPr>
            <p:cNvPr id="304" name="Picture 2" descr="Häkchen mit Tastatur machen (Windows, Mac und Handy) › smiley-bedeutung.de"/>
            <p:cNvPicPr/>
            <p:nvPr/>
          </p:nvPicPr>
          <p:blipFill>
            <a:blip r:embed="rId2"/>
            <a:stretch/>
          </p:blipFill>
          <p:spPr>
            <a:xfrm>
              <a:off x="4953240" y="2317320"/>
              <a:ext cx="974160" cy="1015200"/>
            </a:xfrm>
            <a:prstGeom prst="rect">
              <a:avLst/>
            </a:prstGeom>
            <a:ln w="0">
              <a:noFill/>
            </a:ln>
          </p:spPr>
        </p:pic>
      </p:grpSp>
      <p:sp>
        <p:nvSpPr>
          <p:cNvPr id="305" name="Gerade Verbindung mit Pfeil 16"/>
          <p:cNvSpPr/>
          <p:nvPr/>
        </p:nvSpPr>
        <p:spPr>
          <a:xfrm flipH="1" flipV="1">
            <a:off x="4293000" y="3306960"/>
            <a:ext cx="1098000" cy="1193040"/>
          </a:xfrm>
          <a:custGeom>
            <a:avLst/>
            <a:gdLst/>
            <a:ahLst/>
            <a:rect l="l" t="t" r="r" b="b"/>
            <a:pathLst>
              <a:path w="21600" h="21600">
                <a:moveTo>
                  <a:pt x="0" y="0"/>
                </a:moveTo>
                <a:lnTo>
                  <a:pt x="21600" y="21600"/>
                </a:lnTo>
              </a:path>
            </a:pathLst>
          </a:custGeom>
          <a:noFill/>
          <a:ln w="76200">
            <a:solidFill>
              <a:srgbClr val="ffffff">
                <a:lumMod val="65000"/>
              </a:srgbClr>
            </a:solidFill>
            <a:tailEnd len="med" type="triangle" w="med"/>
          </a:ln>
        </p:spPr>
        <p:style>
          <a:lnRef idx="1">
            <a:schemeClr val="accent1"/>
          </a:lnRef>
          <a:fillRef idx="0">
            <a:schemeClr val="accent1"/>
          </a:fillRef>
          <a:effectRef idx="0">
            <a:schemeClr val="accent1"/>
          </a:effectRef>
          <a:fontRef idx="minor"/>
        </p:style>
      </p:sp>
      <p:sp>
        <p:nvSpPr>
          <p:cNvPr id="306" name="Textfeld 25"/>
          <p:cNvSpPr/>
          <p:nvPr/>
        </p:nvSpPr>
        <p:spPr>
          <a:xfrm>
            <a:off x="1709640" y="2143800"/>
            <a:ext cx="1152360" cy="1004040"/>
          </a:xfrm>
          <a:prstGeom prst="rect">
            <a:avLst/>
          </a:prstGeom>
          <a:noFill/>
          <a:ln w="0">
            <a:noFill/>
          </a:ln>
        </p:spPr>
        <p:style>
          <a:lnRef idx="0"/>
          <a:fillRef idx="0"/>
          <a:effectRef idx="0"/>
          <a:fontRef idx="minor"/>
        </p:style>
        <p:txBody>
          <a:bodyPr lIns="90000" rIns="90000" tIns="45000" bIns="45000" anchor="t">
            <a:spAutoFit/>
          </a:bodyPr>
          <a:p>
            <a:pPr>
              <a:lnSpc>
                <a:spcPct val="100000"/>
              </a:lnSpc>
              <a:buNone/>
              <a:tabLst>
                <a:tab algn="l" pos="0"/>
              </a:tabLst>
            </a:pPr>
            <a:r>
              <a:rPr b="0" lang="de-DE" sz="6000" spc="-1" strike="noStrike">
                <a:solidFill>
                  <a:srgbClr val="92d050"/>
                </a:solidFill>
                <a:latin typeface="Wingdings"/>
              </a:rPr>
              <a:t></a:t>
            </a:r>
            <a:endParaRPr b="0" lang="de-DE" sz="6000" spc="-1" strike="noStrike">
              <a:latin typeface="Arial"/>
            </a:endParaRPr>
          </a:p>
        </p:txBody>
      </p:sp>
      <p:sp>
        <p:nvSpPr>
          <p:cNvPr id="307" name="Ellipse 28"/>
          <p:cNvSpPr/>
          <p:nvPr/>
        </p:nvSpPr>
        <p:spPr>
          <a:xfrm>
            <a:off x="714960" y="2651760"/>
            <a:ext cx="1079640" cy="1079640"/>
          </a:xfrm>
          <a:prstGeom prst="ellipse">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p:style>
      </p:sp>
      <p:sp>
        <p:nvSpPr>
          <p:cNvPr id="308" name="Textfeld 29"/>
          <p:cNvSpPr/>
          <p:nvPr/>
        </p:nvSpPr>
        <p:spPr>
          <a:xfrm>
            <a:off x="574920" y="2926080"/>
            <a:ext cx="1359360" cy="576360"/>
          </a:xfrm>
          <a:prstGeom prst="rect">
            <a:avLst/>
          </a:prstGeom>
          <a:noFill/>
          <a:ln w="0">
            <a:noFill/>
          </a:ln>
        </p:spPr>
        <p:style>
          <a:lnRef idx="0"/>
          <a:fillRef idx="0"/>
          <a:effectRef idx="0"/>
          <a:fontRef idx="minor"/>
        </p:style>
        <p:txBody>
          <a:bodyPr lIns="90000" rIns="90000" tIns="45000" bIns="45000" anchor="t">
            <a:spAutoFit/>
          </a:bodyPr>
          <a:p>
            <a:pPr algn="ctr">
              <a:lnSpc>
                <a:spcPct val="100000"/>
              </a:lnSpc>
              <a:buNone/>
              <a:tabLst>
                <a:tab algn="l" pos="0"/>
              </a:tabLst>
            </a:pPr>
            <a:r>
              <a:rPr b="1" lang="de-DE" sz="1600" spc="-1" strike="noStrike">
                <a:solidFill>
                  <a:srgbClr val="ffffff"/>
                </a:solidFill>
                <a:latin typeface="Frutiger LT Pro 55 Roman"/>
              </a:rPr>
              <a:t>Kranken-kassen</a:t>
            </a:r>
            <a:endParaRPr b="0" lang="de-DE" sz="1600" spc="-1" strike="noStrike">
              <a:latin typeface="Arial"/>
            </a:endParaRPr>
          </a:p>
        </p:txBody>
      </p:sp>
      <p:sp>
        <p:nvSpPr>
          <p:cNvPr id="309" name="Gerade Verbindung mit Pfeil 31"/>
          <p:cNvSpPr/>
          <p:nvPr/>
        </p:nvSpPr>
        <p:spPr>
          <a:xfrm>
            <a:off x="1852560" y="3474000"/>
            <a:ext cx="3286080" cy="1289520"/>
          </a:xfrm>
          <a:custGeom>
            <a:avLst/>
            <a:gdLst/>
            <a:ahLst/>
            <a:rect l="l" t="t" r="r" b="b"/>
            <a:pathLst>
              <a:path w="21600" h="21600">
                <a:moveTo>
                  <a:pt x="0" y="0"/>
                </a:moveTo>
                <a:lnTo>
                  <a:pt x="21600" y="21600"/>
                </a:lnTo>
              </a:path>
            </a:pathLst>
          </a:custGeom>
          <a:noFill/>
          <a:ln w="76200">
            <a:solidFill>
              <a:srgbClr val="ffffff">
                <a:lumMod val="65000"/>
              </a:srgbClr>
            </a:solidFill>
            <a:tailEnd len="med" type="triangle" w="med"/>
          </a:ln>
        </p:spPr>
        <p:style>
          <a:lnRef idx="1">
            <a:schemeClr val="accent1"/>
          </a:lnRef>
          <a:fillRef idx="0">
            <a:schemeClr val="accent1"/>
          </a:fillRef>
          <a:effectRef idx="0">
            <a:schemeClr val="accent1"/>
          </a:effectRef>
          <a:fontRef idx="minor"/>
        </p:style>
      </p:sp>
      <p:sp>
        <p:nvSpPr>
          <p:cNvPr id="310" name="Textfeld 33"/>
          <p:cNvSpPr/>
          <p:nvPr/>
        </p:nvSpPr>
        <p:spPr>
          <a:xfrm rot="1311600">
            <a:off x="3116160" y="3747960"/>
            <a:ext cx="615600" cy="363960"/>
          </a:xfrm>
          <a:prstGeom prst="rect">
            <a:avLst/>
          </a:prstGeom>
          <a:noFill/>
          <a:ln w="0">
            <a:noFill/>
          </a:ln>
        </p:spPr>
        <p:style>
          <a:lnRef idx="0"/>
          <a:fillRef idx="0"/>
          <a:effectRef idx="0"/>
          <a:fontRef idx="minor"/>
        </p:style>
        <p:txBody>
          <a:bodyPr wrap="none" lIns="90000" rIns="90000" tIns="45000" bIns="45000" anchor="t">
            <a:spAutoFit/>
          </a:bodyPr>
          <a:p>
            <a:pPr>
              <a:lnSpc>
                <a:spcPct val="100000"/>
              </a:lnSpc>
              <a:buNone/>
              <a:tabLst>
                <a:tab algn="l" pos="0"/>
              </a:tabLst>
            </a:pPr>
            <a:r>
              <a:rPr b="0" i="1" lang="de-DE" sz="1800" spc="-1" strike="noStrike">
                <a:solidFill>
                  <a:srgbClr val="000000"/>
                </a:solidFill>
                <a:latin typeface="Frutiger LT Pro 55 Roman"/>
              </a:rPr>
              <a:t>€€€</a:t>
            </a:r>
            <a:endParaRPr b="0" lang="de-DE" sz="1800" spc="-1" strike="noStrike">
              <a:latin typeface="Arial"/>
            </a:endParaRPr>
          </a:p>
        </p:txBody>
      </p:sp>
      <p:sp>
        <p:nvSpPr>
          <p:cNvPr id="311" name="Textfeld 38"/>
          <p:cNvSpPr/>
          <p:nvPr/>
        </p:nvSpPr>
        <p:spPr>
          <a:xfrm flipH="1">
            <a:off x="9868680" y="3206520"/>
            <a:ext cx="1359360" cy="576360"/>
          </a:xfrm>
          <a:prstGeom prst="rect">
            <a:avLst/>
          </a:prstGeom>
          <a:noFill/>
          <a:ln w="0">
            <a:noFill/>
          </a:ln>
        </p:spPr>
        <p:style>
          <a:lnRef idx="0"/>
          <a:fillRef idx="0"/>
          <a:effectRef idx="0"/>
          <a:fontRef idx="minor"/>
        </p:style>
        <p:txBody>
          <a:bodyPr lIns="90000" rIns="90000" tIns="45000" bIns="45000" anchor="t">
            <a:spAutoFit/>
          </a:bodyPr>
          <a:p>
            <a:pPr algn="ctr">
              <a:lnSpc>
                <a:spcPct val="100000"/>
              </a:lnSpc>
              <a:buNone/>
              <a:tabLst>
                <a:tab algn="l" pos="0"/>
              </a:tabLst>
            </a:pPr>
            <a:r>
              <a:rPr b="1" lang="de-DE" sz="1600" spc="-1" strike="noStrike">
                <a:solidFill>
                  <a:srgbClr val="ffffff"/>
                </a:solidFill>
                <a:latin typeface="Frutiger LT Pro 55 Roman"/>
              </a:rPr>
              <a:t>Kranken-kassen</a:t>
            </a:r>
            <a:endParaRPr b="0" lang="de-DE" sz="1600" spc="-1" strike="noStrike">
              <a:latin typeface="Arial"/>
            </a:endParaRPr>
          </a:p>
        </p:txBody>
      </p:sp>
      <p:sp>
        <p:nvSpPr>
          <p:cNvPr id="312" name="Textfeld 1"/>
          <p:cNvSpPr/>
          <p:nvPr/>
        </p:nvSpPr>
        <p:spPr>
          <a:xfrm>
            <a:off x="6985800" y="2930760"/>
            <a:ext cx="4367520" cy="3381480"/>
          </a:xfrm>
          <a:prstGeom prst="rect">
            <a:avLst/>
          </a:prstGeom>
          <a:solidFill>
            <a:schemeClr val="bg1">
              <a:lumMod val="95000"/>
            </a:schemeClr>
          </a:solidFill>
          <a:ln w="0">
            <a:noFill/>
          </a:ln>
        </p:spPr>
        <p:style>
          <a:lnRef idx="0"/>
          <a:fillRef idx="0"/>
          <a:effectRef idx="0"/>
          <a:fontRef idx="minor"/>
        </p:style>
        <p:txBody>
          <a:bodyPr lIns="90000" rIns="90000" tIns="45000" bIns="45000" anchor="t">
            <a:spAutoFit/>
          </a:bodyPr>
          <a:p>
            <a:pPr marL="285840" indent="-285840">
              <a:lnSpc>
                <a:spcPct val="100000"/>
              </a:lnSpc>
              <a:buClr>
                <a:srgbClr val="e30045"/>
              </a:buClr>
              <a:buFont typeface="Wingdings" charset="2"/>
              <a:buChar char=""/>
            </a:pPr>
            <a:r>
              <a:rPr b="0" lang="de-DE" sz="1800" spc="-1" strike="noStrike">
                <a:solidFill>
                  <a:srgbClr val="000000"/>
                </a:solidFill>
                <a:latin typeface="Frutiger LT Pro 55 Roman"/>
              </a:rPr>
              <a:t>Qualitätskriterien je Leistungsgruppe beziehen sich auf Krankenhausstandort</a:t>
            </a:r>
            <a:endParaRPr b="0" lang="de-DE" sz="1800" spc="-1" strike="noStrike">
              <a:latin typeface="Arial"/>
            </a:endParaRPr>
          </a:p>
          <a:p>
            <a:pPr marL="285840" indent="-285840">
              <a:lnSpc>
                <a:spcPct val="100000"/>
              </a:lnSpc>
              <a:buClr>
                <a:srgbClr val="e30045"/>
              </a:buClr>
              <a:buFont typeface="Wingdings" charset="2"/>
              <a:buChar char=""/>
            </a:pPr>
            <a:r>
              <a:rPr b="0" lang="de-DE" sz="1800" spc="-1" strike="noStrike">
                <a:solidFill>
                  <a:srgbClr val="000000"/>
                </a:solidFill>
                <a:latin typeface="Frutiger LT Pro 55 Roman"/>
              </a:rPr>
              <a:t>vertraglich vereinbarte Kooperationen und Verbünde können berücksichtigt werden </a:t>
            </a:r>
            <a:endParaRPr b="0" lang="de-DE" sz="1800" spc="-1" strike="noStrike">
              <a:latin typeface="Arial"/>
            </a:endParaRPr>
          </a:p>
          <a:p>
            <a:pPr marL="285840" indent="-285840">
              <a:lnSpc>
                <a:spcPct val="100000"/>
              </a:lnSpc>
              <a:buClr>
                <a:srgbClr val="e30045"/>
              </a:buClr>
              <a:buFont typeface="Wingdings" charset="2"/>
              <a:buChar char=""/>
            </a:pPr>
            <a:r>
              <a:rPr b="0" lang="de-DE" sz="1800" spc="-1" strike="noStrike">
                <a:solidFill>
                  <a:srgbClr val="000000"/>
                </a:solidFill>
                <a:latin typeface="Frutiger LT Pro 55 Roman"/>
              </a:rPr>
              <a:t>Bundeseinheitliche Definition, welche Kooperationsmöglichkeiten bzw. Verbundlösungen möglich sind zur Erfüllung der Qualitätskriterien</a:t>
            </a:r>
            <a:endParaRPr b="0" lang="de-DE" sz="1800" spc="-1" strike="noStrike">
              <a:latin typeface="Arial"/>
            </a:endParaRPr>
          </a:p>
        </p:txBody>
      </p:sp>
    </p:spTree>
  </p:cSld>
  <mc:AlternateContent>
    <mc:Choice Requires="p14">
      <p:transition spd="slow" p14:dur="2000"/>
    </mc:Choice>
    <mc:Fallback>
      <p:transition spd="slow"/>
    </mc:Fallback>
  </mc:AlternateContent>
</p:sld>
</file>

<file path=ppt/slides/slide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13" name="PlaceHolder 1"/>
          <p:cNvSpPr>
            <a:spLocks noGrp="1"/>
          </p:cNvSpPr>
          <p:nvPr>
            <p:ph type="title"/>
          </p:nvPr>
        </p:nvSpPr>
        <p:spPr>
          <a:xfrm>
            <a:off x="208440" y="-82440"/>
            <a:ext cx="6946560" cy="1394280"/>
          </a:xfrm>
          <a:prstGeom prst="rect">
            <a:avLst/>
          </a:prstGeom>
          <a:noFill/>
          <a:ln w="0">
            <a:noFill/>
          </a:ln>
        </p:spPr>
        <p:txBody>
          <a:bodyPr anchor="t">
            <a:normAutofit/>
          </a:bodyPr>
          <a:p>
            <a:pPr>
              <a:lnSpc>
                <a:spcPct val="90000"/>
              </a:lnSpc>
              <a:buNone/>
            </a:pPr>
            <a:br>
              <a:rPr sz="2800"/>
            </a:br>
            <a:r>
              <a:rPr b="1" lang="de-DE" sz="2800" spc="-1" strike="noStrike">
                <a:solidFill>
                  <a:srgbClr val="ffffff"/>
                </a:solidFill>
                <a:latin typeface="Frutiger LT Pro 55 Roman"/>
              </a:rPr>
              <a:t>Mindestvorhaltezahlen für </a:t>
            </a:r>
            <a:r>
              <a:rPr b="1" lang="de-DE" sz="2800" spc="-1" strike="noStrike" u="sng">
                <a:solidFill>
                  <a:srgbClr val="ffffff"/>
                </a:solidFill>
                <a:uFillTx/>
                <a:latin typeface="Frutiger LT Pro 55 Roman"/>
              </a:rPr>
              <a:t>jede</a:t>
            </a:r>
            <a:r>
              <a:rPr b="1" lang="de-DE" sz="2800" spc="-1" strike="noStrike">
                <a:solidFill>
                  <a:srgbClr val="ffffff"/>
                </a:solidFill>
                <a:latin typeface="Frutiger LT Pro 55 Roman"/>
              </a:rPr>
              <a:t>  Leistungsgruppe!?</a:t>
            </a:r>
            <a:endParaRPr b="0" lang="de-DE" sz="2800" spc="-1" strike="noStrike">
              <a:solidFill>
                <a:srgbClr val="000000"/>
              </a:solidFill>
              <a:latin typeface="Frutiger LT Pro 55 Roman"/>
            </a:endParaRPr>
          </a:p>
        </p:txBody>
      </p:sp>
      <p:sp>
        <p:nvSpPr>
          <p:cNvPr id="314" name="Explosion: 14 Zacken 1"/>
          <p:cNvSpPr/>
          <p:nvPr/>
        </p:nvSpPr>
        <p:spPr>
          <a:xfrm>
            <a:off x="1143000" y="2343240"/>
            <a:ext cx="3171600" cy="2242800"/>
          </a:xfrm>
          <a:prstGeom prst="irregularSeal2">
            <a:avLst/>
          </a:prstGeom>
          <a:noFill/>
          <a:ln w="76200">
            <a:solidFill>
              <a:srgbClr val="ff0000"/>
            </a:solidFill>
          </a:ln>
        </p:spPr>
        <p:style>
          <a:lnRef idx="2">
            <a:schemeClr val="accent1">
              <a:shade val="15000"/>
            </a:schemeClr>
          </a:lnRef>
          <a:fillRef idx="1">
            <a:schemeClr val="accent1"/>
          </a:fillRef>
          <a:effectRef idx="0">
            <a:schemeClr val="accent1"/>
          </a:effectRef>
          <a:fontRef idx="minor"/>
        </p:style>
      </p:sp>
      <p:sp>
        <p:nvSpPr>
          <p:cNvPr id="315" name="Textfeld 2"/>
          <p:cNvSpPr/>
          <p:nvPr/>
        </p:nvSpPr>
        <p:spPr>
          <a:xfrm>
            <a:off x="1986120" y="3179880"/>
            <a:ext cx="1257120" cy="1430280"/>
          </a:xfrm>
          <a:prstGeom prst="rect">
            <a:avLst/>
          </a:prstGeom>
          <a:noFill/>
          <a:ln w="0">
            <a:noFill/>
          </a:ln>
        </p:spPr>
        <p:style>
          <a:lnRef idx="0"/>
          <a:fillRef idx="0"/>
          <a:effectRef idx="0"/>
          <a:fontRef idx="minor"/>
        </p:style>
        <p:txBody>
          <a:bodyPr lIns="90000" rIns="90000" tIns="45000" bIns="45000" anchor="t">
            <a:spAutoFit/>
          </a:bodyPr>
          <a:p>
            <a:pPr>
              <a:lnSpc>
                <a:spcPct val="100000"/>
              </a:lnSpc>
              <a:buNone/>
              <a:tabLst>
                <a:tab algn="l" pos="0"/>
              </a:tabLst>
            </a:pPr>
            <a:r>
              <a:rPr b="1" lang="de-DE" sz="4400" spc="-1" strike="noStrike">
                <a:solidFill>
                  <a:srgbClr val="ff0000"/>
                </a:solidFill>
                <a:latin typeface="Frutiger LT Pro 55 Roman"/>
              </a:rPr>
              <a:t>NEU</a:t>
            </a:r>
            <a:endParaRPr b="0" lang="de-DE" sz="4400" spc="-1" strike="noStrike">
              <a:latin typeface="Arial"/>
            </a:endParaRPr>
          </a:p>
        </p:txBody>
      </p:sp>
      <p:sp>
        <p:nvSpPr>
          <p:cNvPr id="316" name="Textfeld 4"/>
          <p:cNvSpPr/>
          <p:nvPr/>
        </p:nvSpPr>
        <p:spPr>
          <a:xfrm>
            <a:off x="4743360" y="1687320"/>
            <a:ext cx="6524280" cy="5942160"/>
          </a:xfrm>
          <a:prstGeom prst="rect">
            <a:avLst/>
          </a:prstGeom>
          <a:noFill/>
          <a:ln w="0">
            <a:noFill/>
          </a:ln>
        </p:spPr>
        <p:style>
          <a:lnRef idx="0"/>
          <a:fillRef idx="0"/>
          <a:effectRef idx="0"/>
          <a:fontRef idx="minor"/>
        </p:style>
        <p:txBody>
          <a:bodyPr lIns="90000" rIns="90000" tIns="45000" bIns="45000" anchor="t">
            <a:spAutoFit/>
          </a:bodyPr>
          <a:p>
            <a:pPr>
              <a:lnSpc>
                <a:spcPct val="100000"/>
              </a:lnSpc>
              <a:buNone/>
              <a:tabLst>
                <a:tab algn="l" pos="0"/>
              </a:tabLst>
            </a:pPr>
            <a:r>
              <a:rPr b="1" lang="de-DE" sz="2000" spc="-1" strike="noStrike">
                <a:solidFill>
                  <a:srgbClr val="000000"/>
                </a:solidFill>
                <a:latin typeface="Frutiger LT Pro 55 Roman"/>
              </a:rPr>
              <a:t>Festlegung durch BMG per Rechtsverordnung (§135f SGB V) </a:t>
            </a:r>
            <a:endParaRPr b="0" lang="de-DE" sz="2000" spc="-1" strike="noStrike">
              <a:latin typeface="Arial"/>
            </a:endParaRPr>
          </a:p>
          <a:p>
            <a:pPr>
              <a:lnSpc>
                <a:spcPct val="100000"/>
              </a:lnSpc>
              <a:buNone/>
              <a:tabLst>
                <a:tab algn="l" pos="0"/>
              </a:tabLst>
            </a:pPr>
            <a:r>
              <a:rPr b="1" lang="de-DE" sz="2000" spc="-1" strike="noStrike">
                <a:solidFill>
                  <a:srgbClr val="000000"/>
                </a:solidFill>
                <a:latin typeface="Frutiger LT Pro 55 Roman"/>
              </a:rPr>
              <a:t>zustimmungspflichtig im Bundesrat</a:t>
            </a:r>
            <a:endParaRPr b="0" lang="de-DE" sz="2000" spc="-1" strike="noStrike">
              <a:latin typeface="Arial"/>
            </a:endParaRPr>
          </a:p>
          <a:p>
            <a:pPr>
              <a:lnSpc>
                <a:spcPct val="100000"/>
              </a:lnSpc>
              <a:buNone/>
              <a:tabLst>
                <a:tab algn="l" pos="0"/>
              </a:tabLst>
            </a:pPr>
            <a:endParaRPr b="0" lang="de-DE" sz="1800" spc="-1" strike="noStrike">
              <a:latin typeface="Arial"/>
            </a:endParaRPr>
          </a:p>
          <a:p>
            <a:pPr marL="285840" indent="-285840">
              <a:lnSpc>
                <a:spcPct val="100000"/>
              </a:lnSpc>
              <a:buClr>
                <a:srgbClr val="e30045"/>
              </a:buClr>
              <a:buFont typeface="Wingdings" charset="2"/>
              <a:buChar char=""/>
              <a:tabLst>
                <a:tab algn="l" pos="0"/>
              </a:tabLst>
            </a:pPr>
            <a:r>
              <a:rPr b="0" lang="de-DE" sz="1800" spc="-1" strike="noStrike">
                <a:solidFill>
                  <a:srgbClr val="000000"/>
                </a:solidFill>
                <a:latin typeface="Frutiger LT Pro 55 Roman"/>
              </a:rPr>
              <a:t>Institut für Qualität und Wirtschaftlichkeit im Gesundheitswesen soll wissenschaftliche Empfehlungen für Mindestvorhaltezahlen erarbeiten </a:t>
            </a:r>
            <a:endParaRPr b="0" lang="de-DE" sz="1800" spc="-1" strike="noStrike">
              <a:latin typeface="Arial"/>
            </a:endParaRPr>
          </a:p>
          <a:p>
            <a:pPr>
              <a:lnSpc>
                <a:spcPct val="100000"/>
              </a:lnSpc>
              <a:buNone/>
              <a:tabLst>
                <a:tab algn="l" pos="0"/>
              </a:tabLst>
            </a:pPr>
            <a:endParaRPr b="0" lang="de-DE" sz="1800" spc="-1" strike="noStrike">
              <a:latin typeface="Arial"/>
            </a:endParaRPr>
          </a:p>
          <a:p>
            <a:pPr marL="285840" indent="-285840">
              <a:lnSpc>
                <a:spcPct val="100000"/>
              </a:lnSpc>
              <a:buClr>
                <a:srgbClr val="e30045"/>
              </a:buClr>
              <a:buFont typeface="Wingdings" charset="2"/>
              <a:buChar char=""/>
              <a:tabLst>
                <a:tab algn="l" pos="0"/>
              </a:tabLst>
            </a:pPr>
            <a:r>
              <a:rPr b="0" lang="de-DE" sz="1800" spc="-1" strike="noStrike">
                <a:solidFill>
                  <a:srgbClr val="000000"/>
                </a:solidFill>
                <a:latin typeface="Frutiger LT Pro 55 Roman"/>
              </a:rPr>
              <a:t>Berücksichtigt werden bei Festlegung:</a:t>
            </a:r>
            <a:endParaRPr b="0" lang="de-DE" sz="1800" spc="-1" strike="noStrike">
              <a:latin typeface="Arial"/>
            </a:endParaRPr>
          </a:p>
          <a:p>
            <a:pPr>
              <a:lnSpc>
                <a:spcPct val="100000"/>
              </a:lnSpc>
              <a:buNone/>
              <a:tabLst>
                <a:tab algn="l" pos="0"/>
              </a:tabLst>
            </a:pPr>
            <a:endParaRPr b="0" lang="de-DE" sz="1800" spc="-1" strike="noStrike">
              <a:latin typeface="Arial"/>
            </a:endParaRPr>
          </a:p>
          <a:p>
            <a:pPr lvl="1" marL="743040" indent="-285840">
              <a:lnSpc>
                <a:spcPct val="100000"/>
              </a:lnSpc>
              <a:buClr>
                <a:srgbClr val="e30045"/>
              </a:buClr>
              <a:buFont typeface="Wingdings" charset="2"/>
              <a:buChar char=""/>
              <a:tabLst>
                <a:tab algn="l" pos="0"/>
              </a:tabLst>
            </a:pPr>
            <a:r>
              <a:rPr b="0" lang="de-DE" sz="1800" spc="-1" strike="noStrike">
                <a:solidFill>
                  <a:srgbClr val="000000"/>
                </a:solidFill>
                <a:latin typeface="Frutiger LT Pro 55 Roman"/>
              </a:rPr>
              <a:t>Vorhaltung eines ständig verfügbaren Facharztstandards</a:t>
            </a:r>
            <a:endParaRPr b="0" lang="de-DE" sz="1800" spc="-1" strike="noStrike">
              <a:latin typeface="Arial"/>
            </a:endParaRPr>
          </a:p>
          <a:p>
            <a:pPr lvl="1" marL="743040" indent="-285840">
              <a:lnSpc>
                <a:spcPct val="100000"/>
              </a:lnSpc>
              <a:buClr>
                <a:srgbClr val="e30045"/>
              </a:buClr>
              <a:buFont typeface="Wingdings" charset="2"/>
              <a:buChar char=""/>
              <a:tabLst>
                <a:tab algn="l" pos="0"/>
              </a:tabLst>
            </a:pPr>
            <a:r>
              <a:rPr b="0" lang="de-DE" sz="1800" spc="-1" strike="noStrike">
                <a:solidFill>
                  <a:srgbClr val="000000"/>
                </a:solidFill>
                <a:latin typeface="Frutiger LT Pro 55 Roman"/>
              </a:rPr>
              <a:t>Sicherstellung einer bedarfsgerechten und flächendeckenden stationären Versorgung</a:t>
            </a:r>
            <a:endParaRPr b="0" lang="de-DE" sz="1800" spc="-1" strike="noStrike">
              <a:latin typeface="Arial"/>
            </a:endParaRPr>
          </a:p>
          <a:p>
            <a:pPr lvl="1" marL="743040" indent="-285840">
              <a:lnSpc>
                <a:spcPct val="100000"/>
              </a:lnSpc>
              <a:buClr>
                <a:srgbClr val="e30045"/>
              </a:buClr>
              <a:buFont typeface="Wingdings" charset="2"/>
              <a:buChar char=""/>
              <a:tabLst>
                <a:tab algn="l" pos="0"/>
              </a:tabLst>
            </a:pPr>
            <a:r>
              <a:rPr b="0" lang="de-DE" sz="1800" spc="-1" strike="noStrike">
                <a:solidFill>
                  <a:srgbClr val="000000"/>
                </a:solidFill>
                <a:latin typeface="Frutiger LT Pro 55 Roman"/>
              </a:rPr>
              <a:t>Wirtschaftlichkeitsgebot gemäß §12</a:t>
            </a:r>
            <a:endParaRPr b="0" lang="de-DE" sz="1800" spc="-1" strike="noStrike">
              <a:latin typeface="Arial"/>
            </a:endParaRPr>
          </a:p>
          <a:p>
            <a:pPr>
              <a:lnSpc>
                <a:spcPct val="100000"/>
              </a:lnSpc>
              <a:buNone/>
              <a:tabLst>
                <a:tab algn="l" pos="0"/>
              </a:tabLst>
            </a:pPr>
            <a:endParaRPr b="0" lang="de-DE" sz="1800" spc="-1" strike="noStrike">
              <a:latin typeface="Arial"/>
            </a:endParaRPr>
          </a:p>
          <a:p>
            <a:pPr>
              <a:lnSpc>
                <a:spcPct val="100000"/>
              </a:lnSpc>
              <a:buNone/>
              <a:tabLst>
                <a:tab algn="l" pos="0"/>
              </a:tabLst>
            </a:pPr>
            <a:endParaRPr b="0" lang="de-DE" sz="1800" spc="-1" strike="noStrike">
              <a:latin typeface="Arial"/>
            </a:endParaRPr>
          </a:p>
          <a:p>
            <a:pPr>
              <a:lnSpc>
                <a:spcPct val="100000"/>
              </a:lnSpc>
              <a:buNone/>
              <a:tabLst>
                <a:tab algn="l" pos="0"/>
              </a:tabLst>
            </a:pPr>
            <a:endParaRPr b="0" lang="de-DE" sz="1800" spc="-1" strike="noStrike">
              <a:latin typeface="Arial"/>
            </a:endParaRPr>
          </a:p>
          <a:p>
            <a:pPr>
              <a:lnSpc>
                <a:spcPct val="100000"/>
              </a:lnSpc>
              <a:buNone/>
              <a:tabLst>
                <a:tab algn="l" pos="0"/>
              </a:tabLst>
            </a:pPr>
            <a:endParaRPr b="0" lang="de-DE" sz="1800" spc="-1" strike="noStrike">
              <a:latin typeface="Arial"/>
            </a:endParaRPr>
          </a:p>
          <a:p>
            <a:pPr>
              <a:lnSpc>
                <a:spcPct val="100000"/>
              </a:lnSpc>
              <a:buNone/>
              <a:tabLst>
                <a:tab algn="l" pos="0"/>
              </a:tabLst>
            </a:pPr>
            <a:endParaRPr b="0" lang="de-DE" sz="1800" spc="-1" strike="noStrike">
              <a:latin typeface="Arial"/>
            </a:endParaRPr>
          </a:p>
          <a:p>
            <a:pPr>
              <a:lnSpc>
                <a:spcPct val="100000"/>
              </a:lnSpc>
              <a:buNone/>
              <a:tabLst>
                <a:tab algn="l" pos="0"/>
              </a:tabLst>
            </a:pPr>
            <a:endParaRPr b="0" lang="de-DE" sz="1800" spc="-1" strike="noStrike">
              <a:latin typeface="Arial"/>
            </a:endParaRPr>
          </a:p>
        </p:txBody>
      </p:sp>
    </p:spTree>
  </p:cSld>
  <mc:AlternateContent>
    <mc:Choice Requires="p14">
      <p:transition spd="slow" p14:dur="2000"/>
    </mc:Choice>
    <mc:Fallback>
      <p:transition spd="slow"/>
    </mc:Fallback>
  </mc:AlternateContent>
</p:sld>
</file>

<file path=ppt/slides/slide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17" name="PlaceHolder 1"/>
          <p:cNvSpPr>
            <a:spLocks noGrp="1"/>
          </p:cNvSpPr>
          <p:nvPr>
            <p:ph type="title"/>
          </p:nvPr>
        </p:nvSpPr>
        <p:spPr>
          <a:xfrm>
            <a:off x="180000" y="180000"/>
            <a:ext cx="6946560" cy="1394280"/>
          </a:xfrm>
          <a:prstGeom prst="rect">
            <a:avLst/>
          </a:prstGeom>
          <a:noFill/>
          <a:ln w="0">
            <a:noFill/>
          </a:ln>
        </p:spPr>
        <p:txBody>
          <a:bodyPr anchor="t">
            <a:noAutofit/>
          </a:bodyPr>
          <a:p>
            <a:pPr>
              <a:lnSpc>
                <a:spcPct val="90000"/>
              </a:lnSpc>
              <a:buNone/>
            </a:pPr>
            <a:r>
              <a:rPr b="1" lang="de-DE" sz="2800" spc="-1" strike="noStrike">
                <a:solidFill>
                  <a:srgbClr val="ffffff"/>
                </a:solidFill>
                <a:latin typeface="Frutiger LT Pro 55 Roman"/>
              </a:rPr>
              <a:t>Vorhaltevergütung</a:t>
            </a:r>
            <a:endParaRPr b="0" lang="de-DE" sz="2800" spc="-1" strike="noStrike">
              <a:solidFill>
                <a:srgbClr val="000000"/>
              </a:solidFill>
              <a:latin typeface="Frutiger LT Pro 55 Roman"/>
            </a:endParaRPr>
          </a:p>
        </p:txBody>
      </p:sp>
      <p:sp>
        <p:nvSpPr>
          <p:cNvPr id="318" name="Ellipse 4"/>
          <p:cNvSpPr/>
          <p:nvPr/>
        </p:nvSpPr>
        <p:spPr>
          <a:xfrm>
            <a:off x="-1820880" y="2067480"/>
            <a:ext cx="4319640" cy="4319640"/>
          </a:xfrm>
          <a:prstGeom prst="ellipse">
            <a:avLst/>
          </a:prstGeom>
          <a:solidFill>
            <a:srgbClr val="008d8e"/>
          </a:solidFill>
          <a:ln>
            <a:noFill/>
          </a:ln>
        </p:spPr>
        <p:style>
          <a:lnRef idx="2">
            <a:schemeClr val="accent1">
              <a:shade val="50000"/>
            </a:schemeClr>
          </a:lnRef>
          <a:fillRef idx="1">
            <a:schemeClr val="accent1"/>
          </a:fillRef>
          <a:effectRef idx="0">
            <a:schemeClr val="accent1"/>
          </a:effectRef>
          <a:fontRef idx="minor"/>
        </p:style>
      </p:sp>
      <p:sp>
        <p:nvSpPr>
          <p:cNvPr id="319" name="Textfeld 5"/>
          <p:cNvSpPr/>
          <p:nvPr/>
        </p:nvSpPr>
        <p:spPr>
          <a:xfrm>
            <a:off x="83520" y="2932200"/>
            <a:ext cx="1646640" cy="821160"/>
          </a:xfrm>
          <a:prstGeom prst="rect">
            <a:avLst/>
          </a:prstGeom>
          <a:noFill/>
          <a:ln w="0">
            <a:noFill/>
          </a:ln>
        </p:spPr>
        <p:style>
          <a:lnRef idx="0"/>
          <a:fillRef idx="0"/>
          <a:effectRef idx="0"/>
          <a:fontRef idx="minor"/>
        </p:style>
        <p:txBody>
          <a:bodyPr lIns="90000" rIns="90000" tIns="45000" bIns="45000" anchor="t">
            <a:spAutoFit/>
          </a:bodyPr>
          <a:p>
            <a:pPr>
              <a:lnSpc>
                <a:spcPct val="100000"/>
              </a:lnSpc>
              <a:buNone/>
              <a:tabLst>
                <a:tab algn="l" pos="0"/>
              </a:tabLst>
            </a:pPr>
            <a:r>
              <a:rPr b="1" lang="de-DE" sz="2400" spc="-1" strike="noStrike">
                <a:solidFill>
                  <a:srgbClr val="ffffff"/>
                </a:solidFill>
                <a:latin typeface="Frutiger LT Pro 55 Roman"/>
              </a:rPr>
              <a:t>Vorhalte-budget</a:t>
            </a:r>
            <a:endParaRPr b="0" lang="de-DE" sz="2400" spc="-1" strike="noStrike">
              <a:latin typeface="Arial"/>
            </a:endParaRPr>
          </a:p>
        </p:txBody>
      </p:sp>
      <p:sp>
        <p:nvSpPr>
          <p:cNvPr id="320" name="Ellipse 6"/>
          <p:cNvSpPr/>
          <p:nvPr/>
        </p:nvSpPr>
        <p:spPr>
          <a:xfrm>
            <a:off x="-127080" y="3912120"/>
            <a:ext cx="2159640" cy="2159640"/>
          </a:xfrm>
          <a:prstGeom prst="ellipse">
            <a:avLst/>
          </a:prstGeom>
          <a:solidFill>
            <a:srgbClr val="99d1d1"/>
          </a:solidFill>
          <a:ln>
            <a:noFill/>
          </a:ln>
        </p:spPr>
        <p:style>
          <a:lnRef idx="2">
            <a:schemeClr val="accent1">
              <a:shade val="50000"/>
            </a:schemeClr>
          </a:lnRef>
          <a:fillRef idx="1">
            <a:schemeClr val="accent1"/>
          </a:fillRef>
          <a:effectRef idx="0">
            <a:schemeClr val="accent1"/>
          </a:effectRef>
          <a:fontRef idx="minor"/>
        </p:style>
      </p:sp>
      <p:sp>
        <p:nvSpPr>
          <p:cNvPr id="321" name="Textfeld 7"/>
          <p:cNvSpPr/>
          <p:nvPr/>
        </p:nvSpPr>
        <p:spPr>
          <a:xfrm>
            <a:off x="262080" y="4219920"/>
            <a:ext cx="1373760" cy="638280"/>
          </a:xfrm>
          <a:prstGeom prst="rect">
            <a:avLst/>
          </a:prstGeom>
          <a:noFill/>
          <a:ln w="0">
            <a:noFill/>
          </a:ln>
        </p:spPr>
        <p:style>
          <a:lnRef idx="0"/>
          <a:fillRef idx="0"/>
          <a:effectRef idx="0"/>
          <a:fontRef idx="minor"/>
        </p:style>
        <p:txBody>
          <a:bodyPr lIns="90000" rIns="90000" tIns="45000" bIns="45000" anchor="t">
            <a:spAutoFit/>
          </a:bodyPr>
          <a:p>
            <a:pPr algn="ctr">
              <a:lnSpc>
                <a:spcPct val="100000"/>
              </a:lnSpc>
              <a:buNone/>
              <a:tabLst>
                <a:tab algn="l" pos="0"/>
              </a:tabLst>
            </a:pPr>
            <a:r>
              <a:rPr b="1" lang="de-DE" sz="1800" spc="-1" strike="noStrike">
                <a:solidFill>
                  <a:srgbClr val="000000"/>
                </a:solidFill>
                <a:latin typeface="Frutiger LT Pro 55 Roman"/>
              </a:rPr>
              <a:t>Pflege-budget</a:t>
            </a:r>
            <a:endParaRPr b="0" lang="de-DE" sz="1800" spc="-1" strike="noStrike">
              <a:latin typeface="Arial"/>
            </a:endParaRPr>
          </a:p>
        </p:txBody>
      </p:sp>
      <p:sp>
        <p:nvSpPr>
          <p:cNvPr id="322" name="Textfeld 8"/>
          <p:cNvSpPr/>
          <p:nvPr/>
        </p:nvSpPr>
        <p:spPr>
          <a:xfrm>
            <a:off x="3960" y="4855320"/>
            <a:ext cx="1845000" cy="926640"/>
          </a:xfrm>
          <a:prstGeom prst="rect">
            <a:avLst/>
          </a:prstGeom>
          <a:noFill/>
          <a:ln w="0">
            <a:noFill/>
          </a:ln>
        </p:spPr>
        <p:style>
          <a:lnRef idx="0"/>
          <a:fillRef idx="0"/>
          <a:effectRef idx="0"/>
          <a:fontRef idx="minor"/>
        </p:style>
        <p:txBody>
          <a:bodyPr lIns="90000" rIns="90000" tIns="45000" bIns="45000" anchor="t">
            <a:spAutoFit/>
          </a:bodyPr>
          <a:p>
            <a:pPr algn="ctr">
              <a:lnSpc>
                <a:spcPct val="100000"/>
              </a:lnSpc>
              <a:buNone/>
              <a:tabLst>
                <a:tab algn="l" pos="0"/>
              </a:tabLst>
            </a:pPr>
            <a:r>
              <a:rPr b="0" i="1" lang="de-DE" sz="1100" spc="-1" strike="noStrike">
                <a:solidFill>
                  <a:srgbClr val="000000"/>
                </a:solidFill>
                <a:latin typeface="Wingdings"/>
              </a:rPr>
              <a:t></a:t>
            </a:r>
            <a:r>
              <a:rPr b="0" i="1" lang="de-DE" sz="1100" spc="-1" strike="noStrike">
                <a:solidFill>
                  <a:srgbClr val="000000"/>
                </a:solidFill>
                <a:latin typeface="Frutiger LT Pro 55 Roman"/>
              </a:rPr>
              <a:t> </a:t>
            </a:r>
            <a:r>
              <a:rPr b="0" i="1" lang="de-DE" sz="1100" spc="-1" strike="noStrike">
                <a:solidFill>
                  <a:srgbClr val="000000"/>
                </a:solidFill>
                <a:latin typeface="Frutiger LT Pro 55 Roman"/>
              </a:rPr>
              <a:t>auch zukünftig krankenhausindividuell nach Selbstkostendeckungsprinzip finanziert.</a:t>
            </a:r>
            <a:endParaRPr b="0" lang="de-DE" sz="1100" spc="-1" strike="noStrike">
              <a:latin typeface="Arial"/>
            </a:endParaRPr>
          </a:p>
        </p:txBody>
      </p:sp>
      <p:sp>
        <p:nvSpPr>
          <p:cNvPr id="323" name="Textfeld 9"/>
          <p:cNvSpPr/>
          <p:nvPr/>
        </p:nvSpPr>
        <p:spPr>
          <a:xfrm>
            <a:off x="2499120" y="1280160"/>
            <a:ext cx="9688680" cy="6279480"/>
          </a:xfrm>
          <a:prstGeom prst="rect">
            <a:avLst/>
          </a:prstGeom>
          <a:noFill/>
          <a:ln w="0">
            <a:noFill/>
          </a:ln>
        </p:spPr>
        <p:style>
          <a:lnRef idx="0"/>
          <a:fillRef idx="0"/>
          <a:effectRef idx="0"/>
          <a:fontRef idx="minor"/>
        </p:style>
        <p:txBody>
          <a:bodyPr lIns="90000" rIns="90000" tIns="45000" bIns="45000" anchor="t">
            <a:spAutoFit/>
          </a:bodyPr>
          <a:p>
            <a:pPr>
              <a:lnSpc>
                <a:spcPct val="100000"/>
              </a:lnSpc>
              <a:spcAft>
                <a:spcPts val="601"/>
              </a:spcAft>
              <a:buNone/>
              <a:tabLst>
                <a:tab algn="l" pos="0"/>
              </a:tabLst>
            </a:pPr>
            <a:r>
              <a:rPr b="1" lang="de-DE" sz="1800" spc="-1" strike="noStrike">
                <a:solidFill>
                  <a:srgbClr val="000000"/>
                </a:solidFill>
                <a:latin typeface="Frutiger LT Pro 55 Roman"/>
              </a:rPr>
              <a:t>Ermittlung des Vorhaltebudgets - je Land und Leistungsgruppe</a:t>
            </a:r>
            <a:endParaRPr b="0" lang="de-DE" sz="1800" spc="-1" strike="noStrike">
              <a:latin typeface="Arial"/>
            </a:endParaRPr>
          </a:p>
          <a:p>
            <a:pPr marL="285840" indent="-285840">
              <a:lnSpc>
                <a:spcPct val="100000"/>
              </a:lnSpc>
              <a:buClr>
                <a:srgbClr val="e30045"/>
              </a:buClr>
              <a:buFont typeface="Wingdings" charset="2"/>
              <a:buChar char=""/>
              <a:tabLst>
                <a:tab algn="l" pos="0"/>
              </a:tabLst>
            </a:pPr>
            <a:r>
              <a:rPr b="0" lang="de-DE" sz="1700" spc="-1" strike="noStrike">
                <a:solidFill>
                  <a:srgbClr val="000000"/>
                </a:solidFill>
                <a:latin typeface="Frutiger LT Pro 55 Roman"/>
              </a:rPr>
              <a:t>aus Fallpauschalen ausgegliedertes Volumen wird ausgewiesen nach Leistungsgruppen und Land </a:t>
            </a:r>
            <a:endParaRPr b="0" lang="de-DE" sz="1700" spc="-1" strike="noStrike">
              <a:latin typeface="Arial"/>
            </a:endParaRPr>
          </a:p>
          <a:p>
            <a:pPr marL="285840" indent="-285840">
              <a:lnSpc>
                <a:spcPct val="100000"/>
              </a:lnSpc>
              <a:buClr>
                <a:srgbClr val="e30045"/>
              </a:buClr>
              <a:buFont typeface="Wingdings" charset="2"/>
              <a:buChar char=""/>
              <a:tabLst>
                <a:tab algn="l" pos="0"/>
              </a:tabLst>
            </a:pPr>
            <a:r>
              <a:rPr b="0" lang="de-DE" sz="1700" spc="-1" strike="noStrike">
                <a:solidFill>
                  <a:srgbClr val="000000"/>
                </a:solidFill>
                <a:latin typeface="Frutiger LT Pro 55 Roman"/>
              </a:rPr>
              <a:t>Volumen wird mit jeweiligem Landesbasisfallwert gewichtet</a:t>
            </a:r>
            <a:endParaRPr b="0" lang="de-DE" sz="1700" spc="-1" strike="noStrike">
              <a:latin typeface="Arial"/>
            </a:endParaRPr>
          </a:p>
          <a:p>
            <a:pPr marL="285840" indent="-285840">
              <a:lnSpc>
                <a:spcPct val="100000"/>
              </a:lnSpc>
              <a:buClr>
                <a:srgbClr val="e30045"/>
              </a:buClr>
              <a:buFont typeface="Wingdings" charset="2"/>
              <a:buChar char=""/>
              <a:tabLst>
                <a:tab algn="l" pos="0"/>
              </a:tabLst>
            </a:pPr>
            <a:r>
              <a:rPr b="0" lang="de-DE" sz="1700" spc="-1" strike="noStrike">
                <a:solidFill>
                  <a:srgbClr val="000000"/>
                </a:solidFill>
                <a:latin typeface="Frutiger LT Pro 55 Roman"/>
              </a:rPr>
              <a:t>Vorhaltebudget im Land ist auf jeweiliges Jahr gedeckelt</a:t>
            </a:r>
            <a:endParaRPr b="0" lang="de-DE" sz="1700" spc="-1" strike="noStrike">
              <a:latin typeface="Arial"/>
            </a:endParaRPr>
          </a:p>
          <a:p>
            <a:pPr>
              <a:lnSpc>
                <a:spcPct val="100000"/>
              </a:lnSpc>
              <a:spcAft>
                <a:spcPts val="601"/>
              </a:spcAft>
              <a:buNone/>
              <a:tabLst>
                <a:tab algn="l" pos="0"/>
              </a:tabLst>
            </a:pPr>
            <a:endParaRPr b="0" lang="de-DE" sz="1800" spc="-1" strike="noStrike">
              <a:latin typeface="Arial"/>
            </a:endParaRPr>
          </a:p>
          <a:p>
            <a:pPr>
              <a:lnSpc>
                <a:spcPct val="100000"/>
              </a:lnSpc>
              <a:spcAft>
                <a:spcPts val="601"/>
              </a:spcAft>
              <a:buNone/>
              <a:tabLst>
                <a:tab algn="l" pos="0"/>
              </a:tabLst>
            </a:pPr>
            <a:r>
              <a:rPr b="1" lang="de-DE" sz="1800" spc="-1" strike="noStrike">
                <a:solidFill>
                  <a:srgbClr val="000000"/>
                </a:solidFill>
                <a:latin typeface="Frutiger LT Pro 55 Roman"/>
              </a:rPr>
              <a:t>Ermittlung des Vorhaltebudgets - je Krankenhaus </a:t>
            </a:r>
            <a:endParaRPr b="0" lang="de-DE" sz="1800" spc="-1" strike="noStrike">
              <a:latin typeface="Arial"/>
            </a:endParaRPr>
          </a:p>
          <a:p>
            <a:pPr marL="285840" indent="-285840">
              <a:lnSpc>
                <a:spcPct val="100000"/>
              </a:lnSpc>
              <a:buClr>
                <a:srgbClr val="e30045"/>
              </a:buClr>
              <a:buFont typeface="Wingdings" charset="2"/>
              <a:buChar char=""/>
              <a:tabLst>
                <a:tab algn="l" pos="0"/>
              </a:tabLst>
            </a:pPr>
            <a:r>
              <a:rPr b="0" lang="de-DE" sz="1700" spc="-1" strike="noStrike">
                <a:solidFill>
                  <a:srgbClr val="000000"/>
                </a:solidFill>
                <a:latin typeface="Frutiger LT Pro 55 Roman"/>
              </a:rPr>
              <a:t>InEK stuft jedes Krankenhaus in ihm zugewiesenen LG ein </a:t>
            </a:r>
            <a:r>
              <a:rPr b="1" lang="de-DE" sz="1700" spc="-1" strike="noStrike">
                <a:solidFill>
                  <a:srgbClr val="000000"/>
                </a:solidFill>
                <a:latin typeface="Frutiger LT Pro 55 Roman"/>
              </a:rPr>
              <a:t>- anhand bisheriger Fallzahl und Fallschwere </a:t>
            </a:r>
            <a:endParaRPr b="0" lang="de-DE" sz="1700" spc="-1" strike="noStrike">
              <a:latin typeface="Arial"/>
            </a:endParaRPr>
          </a:p>
          <a:p>
            <a:pPr marL="285840" indent="-285840">
              <a:lnSpc>
                <a:spcPct val="100000"/>
              </a:lnSpc>
              <a:buClr>
                <a:srgbClr val="e30045"/>
              </a:buClr>
              <a:buFont typeface="Wingdings" charset="2"/>
              <a:buChar char=""/>
              <a:tabLst>
                <a:tab algn="l" pos="0"/>
              </a:tabLst>
            </a:pPr>
            <a:r>
              <a:rPr b="0" lang="de-DE" sz="1700" spc="-1" strike="noStrike">
                <a:solidFill>
                  <a:srgbClr val="000000"/>
                </a:solidFill>
                <a:latin typeface="Frutiger LT Pro 55 Roman"/>
              </a:rPr>
              <a:t>auf Grundlage der Einstufung der Krankenhäuser teilt das InEK das Vorhaltebudget je Land und Leistungsgruppe auf</a:t>
            </a:r>
            <a:endParaRPr b="0" lang="de-DE" sz="1700" spc="-1" strike="noStrike">
              <a:latin typeface="Arial"/>
            </a:endParaRPr>
          </a:p>
          <a:p>
            <a:pPr marL="285840" indent="-285840">
              <a:lnSpc>
                <a:spcPct val="100000"/>
              </a:lnSpc>
              <a:buClr>
                <a:srgbClr val="e30045"/>
              </a:buClr>
              <a:buFont typeface="Wingdings" charset="2"/>
              <a:buChar char=""/>
              <a:tabLst>
                <a:tab algn="l" pos="0"/>
              </a:tabLst>
            </a:pPr>
            <a:r>
              <a:rPr b="0" lang="de-DE" sz="1700" spc="-1" strike="noStrike">
                <a:solidFill>
                  <a:srgbClr val="000000"/>
                </a:solidFill>
                <a:latin typeface="Frutiger LT Pro 55 Roman"/>
              </a:rPr>
              <a:t>budgetneutrale Einführung in 2025 und 2026 </a:t>
            </a:r>
            <a:endParaRPr b="0" lang="de-DE" sz="1700" spc="-1" strike="noStrike">
              <a:latin typeface="Arial"/>
            </a:endParaRPr>
          </a:p>
          <a:p>
            <a:pPr marL="285840" indent="-285840">
              <a:lnSpc>
                <a:spcPct val="100000"/>
              </a:lnSpc>
              <a:buClr>
                <a:srgbClr val="e30045"/>
              </a:buClr>
              <a:buFont typeface="Wingdings" charset="2"/>
              <a:buChar char=""/>
              <a:tabLst>
                <a:tab algn="l" pos="0"/>
              </a:tabLst>
            </a:pPr>
            <a:r>
              <a:rPr b="0" lang="de-DE" sz="1700" spc="-1" strike="noStrike">
                <a:solidFill>
                  <a:srgbClr val="000000"/>
                </a:solidFill>
                <a:latin typeface="Frutiger LT Pro 55 Roman"/>
              </a:rPr>
              <a:t>Konvergenzregelung in 2027 und 2028 (Wirksamkeit zu 33% bzw. 66 %)</a:t>
            </a:r>
            <a:endParaRPr b="0" lang="de-DE" sz="1700" spc="-1" strike="noStrike">
              <a:latin typeface="Arial"/>
            </a:endParaRPr>
          </a:p>
          <a:p>
            <a:pPr marL="285840" indent="-285840">
              <a:lnSpc>
                <a:spcPct val="100000"/>
              </a:lnSpc>
              <a:buClr>
                <a:srgbClr val="e30045"/>
              </a:buClr>
              <a:buFont typeface="Wingdings" charset="2"/>
              <a:buChar char=""/>
              <a:tabLst>
                <a:tab algn="l" pos="0"/>
              </a:tabLst>
            </a:pPr>
            <a:r>
              <a:rPr b="0" lang="de-DE" sz="1700" spc="-1" strike="noStrike">
                <a:solidFill>
                  <a:srgbClr val="000000"/>
                </a:solidFill>
                <a:latin typeface="Frutiger LT Pro 55 Roman"/>
              </a:rPr>
              <a:t>Neueinstufung in regelmäßigen Abständen (zunächst nach zwei Jahren und danach alle drei Jahre) </a:t>
            </a:r>
            <a:endParaRPr b="0" lang="de-DE" sz="1700" spc="-1" strike="noStrike">
              <a:latin typeface="Arial"/>
            </a:endParaRPr>
          </a:p>
          <a:p>
            <a:pPr marL="285840" indent="-285840">
              <a:lnSpc>
                <a:spcPct val="100000"/>
              </a:lnSpc>
              <a:buClr>
                <a:srgbClr val="e30045"/>
              </a:buClr>
              <a:buFont typeface="Wingdings" charset="2"/>
              <a:buChar char=""/>
              <a:tabLst>
                <a:tab algn="l" pos="0"/>
              </a:tabLst>
            </a:pPr>
            <a:r>
              <a:rPr b="0" lang="de-DE" sz="1700" spc="-1" strike="noStrike">
                <a:solidFill>
                  <a:srgbClr val="000000"/>
                </a:solidFill>
                <a:latin typeface="Frutiger LT Pro 55 Roman"/>
              </a:rPr>
              <a:t>Veränderungen der Fallschwere wird bei Neueinstufung berücksichtigt</a:t>
            </a:r>
            <a:endParaRPr b="0" lang="de-DE" sz="1700" spc="-1" strike="noStrike">
              <a:latin typeface="Arial"/>
            </a:endParaRPr>
          </a:p>
          <a:p>
            <a:pPr marL="285840" indent="-285840">
              <a:lnSpc>
                <a:spcPct val="100000"/>
              </a:lnSpc>
              <a:buClr>
                <a:srgbClr val="e30045"/>
              </a:buClr>
              <a:buFont typeface="Wingdings" charset="2"/>
              <a:buChar char=""/>
              <a:tabLst>
                <a:tab algn="l" pos="0"/>
              </a:tabLst>
            </a:pPr>
            <a:r>
              <a:rPr b="0" lang="de-DE" sz="1700" spc="-1" strike="noStrike">
                <a:solidFill>
                  <a:srgbClr val="000000"/>
                </a:solidFill>
                <a:latin typeface="Frutiger LT Pro 55 Roman"/>
              </a:rPr>
              <a:t>Veränderung der Fallzahl +/- 20 Prozent </a:t>
            </a:r>
            <a:r>
              <a:rPr b="0" lang="de-DE" sz="1700" spc="-1" strike="noStrike">
                <a:solidFill>
                  <a:srgbClr val="000000"/>
                </a:solidFill>
                <a:latin typeface="Wingdings"/>
              </a:rPr>
              <a:t></a:t>
            </a:r>
            <a:r>
              <a:rPr b="0" lang="de-DE" sz="1700" spc="-1" strike="noStrike">
                <a:solidFill>
                  <a:srgbClr val="000000"/>
                </a:solidFill>
                <a:latin typeface="Frutiger LT Pro 55 Roman"/>
              </a:rPr>
              <a:t> keine Auswirkungen auf die Einstufung bezüglich Fallzahl</a:t>
            </a:r>
            <a:endParaRPr b="0" lang="de-DE" sz="1700" spc="-1" strike="noStrike">
              <a:latin typeface="Arial"/>
            </a:endParaRPr>
          </a:p>
          <a:p>
            <a:pPr marL="285840" indent="-285840">
              <a:lnSpc>
                <a:spcPct val="100000"/>
              </a:lnSpc>
              <a:buClr>
                <a:srgbClr val="e30045"/>
              </a:buClr>
              <a:buFont typeface="Wingdings" charset="2"/>
              <a:buChar char=""/>
              <a:tabLst>
                <a:tab algn="l" pos="0"/>
              </a:tabLst>
            </a:pPr>
            <a:r>
              <a:rPr b="0" lang="de-DE" sz="1700" spc="-1" strike="noStrike">
                <a:solidFill>
                  <a:srgbClr val="000000"/>
                </a:solidFill>
                <a:latin typeface="Frutiger LT Pro 55 Roman"/>
              </a:rPr>
              <a:t>falls die Länder </a:t>
            </a:r>
            <a:r>
              <a:rPr b="1" lang="de-DE" sz="1700" spc="-1" strike="noStrike">
                <a:solidFill>
                  <a:srgbClr val="000000"/>
                </a:solidFill>
                <a:latin typeface="Frutiger LT Pro 55 Roman"/>
              </a:rPr>
              <a:t>Planfallzahlen</a:t>
            </a:r>
            <a:r>
              <a:rPr b="0" lang="de-DE" sz="1700" spc="-1" strike="noStrike">
                <a:solidFill>
                  <a:srgbClr val="000000"/>
                </a:solidFill>
                <a:latin typeface="Frutiger LT Pro 55 Roman"/>
              </a:rPr>
              <a:t> pro KH festlegen </a:t>
            </a:r>
            <a:r>
              <a:rPr b="1" lang="de-DE" sz="1700" spc="-1" strike="noStrike">
                <a:solidFill>
                  <a:srgbClr val="000000"/>
                </a:solidFill>
                <a:latin typeface="Frutiger LT Pro 55 Roman"/>
              </a:rPr>
              <a:t>sind </a:t>
            </a:r>
            <a:r>
              <a:rPr b="0" lang="de-DE" sz="1700" spc="-1" strike="noStrike">
                <a:solidFill>
                  <a:srgbClr val="000000"/>
                </a:solidFill>
                <a:latin typeface="Frutiger LT Pro 55 Roman"/>
              </a:rPr>
              <a:t>diese </a:t>
            </a:r>
            <a:r>
              <a:rPr b="1" lang="de-DE" sz="1700" spc="-1" strike="noStrike">
                <a:solidFill>
                  <a:srgbClr val="000000"/>
                </a:solidFill>
                <a:latin typeface="Frutiger LT Pro 55 Roman"/>
              </a:rPr>
              <a:t>zu verwenden</a:t>
            </a:r>
            <a:endParaRPr b="0" lang="de-DE" sz="1700" spc="-1" strike="noStrike">
              <a:latin typeface="Arial"/>
            </a:endParaRPr>
          </a:p>
          <a:p>
            <a:pPr marL="285840" indent="-285840">
              <a:lnSpc>
                <a:spcPct val="100000"/>
              </a:lnSpc>
              <a:buClr>
                <a:srgbClr val="e30045"/>
              </a:buClr>
              <a:buFont typeface="Wingdings" charset="2"/>
              <a:buChar char=""/>
              <a:tabLst>
                <a:tab algn="l" pos="0"/>
              </a:tabLst>
            </a:pPr>
            <a:r>
              <a:rPr b="0" lang="de-DE" sz="1700" spc="-1" strike="noStrike">
                <a:solidFill>
                  <a:srgbClr val="000000"/>
                </a:solidFill>
                <a:latin typeface="Frutiger LT Pro 55 Roman"/>
              </a:rPr>
              <a:t>Verlagerungseffekte aufgrund von Schließungen oder Fusionen                                                                                                            </a:t>
            </a:r>
            <a:r>
              <a:rPr b="0" lang="de-DE" sz="1700" spc="-1" strike="noStrike">
                <a:solidFill>
                  <a:srgbClr val="000000"/>
                </a:solidFill>
                <a:latin typeface="Wingdings"/>
              </a:rPr>
              <a:t></a:t>
            </a:r>
            <a:r>
              <a:rPr b="0" lang="de-DE" sz="1700" spc="-1" strike="noStrike">
                <a:solidFill>
                  <a:srgbClr val="000000"/>
                </a:solidFill>
                <a:latin typeface="Frutiger LT Pro 55 Roman"/>
              </a:rPr>
              <a:t> Übertragung des Vorhaltebudgets des wegfallenden Standortes auf aufnehmende Standorte im Folgejahr</a:t>
            </a:r>
            <a:endParaRPr b="0" lang="de-DE" sz="1700" spc="-1" strike="noStrike">
              <a:latin typeface="Arial"/>
            </a:endParaRPr>
          </a:p>
          <a:p>
            <a:pPr>
              <a:lnSpc>
                <a:spcPct val="100000"/>
              </a:lnSpc>
              <a:buNone/>
              <a:tabLst>
                <a:tab algn="l" pos="0"/>
              </a:tabLst>
            </a:pPr>
            <a:endParaRPr b="0" lang="de-DE" sz="1400" spc="-1" strike="noStrike">
              <a:latin typeface="Arial"/>
            </a:endParaRPr>
          </a:p>
        </p:txBody>
      </p:sp>
    </p:spTree>
  </p:cSld>
  <mc:AlternateContent>
    <mc:Choice Requires="p14">
      <p:transition spd="slow" p14:dur="2000"/>
    </mc:Choice>
    <mc:Fallback>
      <p:transition spd="slow"/>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008d8e"/>
      </a:accent1>
      <a:accent2>
        <a:srgbClr val="e30045"/>
      </a:accent2>
      <a:accent3>
        <a:srgbClr val="16a4c9"/>
      </a:accent3>
      <a:accent4>
        <a:srgbClr val="f39200"/>
      </a:accent4>
      <a:accent5>
        <a:srgbClr val="a6ce39"/>
      </a:accent5>
      <a:accent6>
        <a:srgbClr val="797fbc"/>
      </a:accent6>
      <a:hlink>
        <a:srgbClr val="007b99"/>
      </a:hlink>
      <a:folHlink>
        <a:srgbClr val="007b99"/>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e5310e"/>
      </a:dk2>
      <a:lt2>
        <a:srgbClr val="00586a"/>
      </a:lt2>
      <a:accent1>
        <a:srgbClr val="0d7586"/>
      </a:accent1>
      <a:accent2>
        <a:srgbClr val="5493a3"/>
      </a:accent2>
      <a:accent3>
        <a:srgbClr val="8fb6c2"/>
      </a:accent3>
      <a:accent4>
        <a:srgbClr val="c6dae0"/>
      </a:accent4>
      <a:accent5>
        <a:srgbClr val="cdc3c3"/>
      </a:accent5>
      <a:accent6>
        <a:srgbClr val="eae7e7"/>
      </a:accent6>
      <a:hlink>
        <a:srgbClr val="282828"/>
      </a:hlink>
      <a:folHlink>
        <a:srgbClr val="282828"/>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7.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app.xml><?xml version="1.0" encoding="utf-8"?>
<Properties xmlns="http://schemas.openxmlformats.org/officeDocument/2006/extended-properties" xmlns:vt="http://schemas.openxmlformats.org/officeDocument/2006/docPropsVTypes">
  <Template/>
  <TotalTime>0</TotalTime>
  <Application>LibreOffice/7.3.7.2$Linux_X86_64 LibreOffice_project/30$Build-2</Application>
  <AppVersion>15.0000</AppVersion>
  <Words>2571</Words>
  <Paragraphs>272</Paragraphs>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2022-05-17T13:58:58Z</dcterms:created>
  <dc:creator>Thomas Böhm</dc:creator>
  <dc:description/>
  <dc:language>de-DE</dc:language>
  <cp:lastModifiedBy/>
  <dcterms:modified xsi:type="dcterms:W3CDTF">2024-09-12T19:34:36Z</dcterms:modified>
  <cp:revision>118</cp:revision>
  <dc:subject/>
  <dc:title>Wie kann ein leistungsfähiges und bezahlbares Gesundheitssystem funktionieren?</dc:titl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HiddenSlides">
    <vt:i4>9</vt:i4>
  </property>
  <property fmtid="{D5CDD505-2E9C-101B-9397-08002B2CF9AE}" pid="3" name="Notes">
    <vt:i4>12</vt:i4>
  </property>
  <property fmtid="{D5CDD505-2E9C-101B-9397-08002B2CF9AE}" pid="4" name="PresentationFormat">
    <vt:lpwstr>Breitbild</vt:lpwstr>
  </property>
  <property fmtid="{D5CDD505-2E9C-101B-9397-08002B2CF9AE}" pid="5" name="Slides">
    <vt:i4>24</vt:i4>
  </property>
</Properties>
</file>